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1"/>
  </p:notesMasterIdLst>
  <p:sldIdLst>
    <p:sldId id="256" r:id="rId2"/>
    <p:sldId id="267" r:id="rId3"/>
    <p:sldId id="284" r:id="rId4"/>
    <p:sldId id="412" r:id="rId5"/>
    <p:sldId id="427" r:id="rId6"/>
    <p:sldId id="430" r:id="rId7"/>
    <p:sldId id="431" r:id="rId8"/>
    <p:sldId id="432" r:id="rId9"/>
    <p:sldId id="434" r:id="rId10"/>
    <p:sldId id="435" r:id="rId11"/>
    <p:sldId id="436" r:id="rId12"/>
    <p:sldId id="438" r:id="rId13"/>
    <p:sldId id="437" r:id="rId14"/>
    <p:sldId id="428" r:id="rId15"/>
    <p:sldId id="429" r:id="rId16"/>
    <p:sldId id="440" r:id="rId17"/>
    <p:sldId id="441" r:id="rId18"/>
    <p:sldId id="442" r:id="rId19"/>
    <p:sldId id="443" r:id="rId20"/>
  </p:sldIdLst>
  <p:sldSz cx="12192000" cy="6858000"/>
  <p:notesSz cx="6858000" cy="9144000"/>
  <p:defaultTextStyle>
    <a:defPPr>
      <a:defRPr lang="es-C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F2F2"/>
    <a:srgbClr val="FFFFFF"/>
    <a:srgbClr val="FFD73D"/>
    <a:srgbClr val="0176DE"/>
    <a:srgbClr val="595959"/>
    <a:srgbClr val="000000"/>
    <a:srgbClr val="FFC0C2"/>
    <a:srgbClr val="BAD2E9"/>
    <a:srgbClr val="FAB030"/>
    <a:srgbClr val="42454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085" autoAdjust="0"/>
    <p:restoredTop sz="96238" autoAdjust="0"/>
  </p:normalViewPr>
  <p:slideViewPr>
    <p:cSldViewPr snapToGrid="0">
      <p:cViewPr varScale="1">
        <p:scale>
          <a:sx n="106" d="100"/>
          <a:sy n="106" d="100"/>
        </p:scale>
        <p:origin x="1014" y="114"/>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84" d="100"/>
          <a:sy n="84" d="100"/>
        </p:scale>
        <p:origin x="1986" y="9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L" dirty="0"/>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A408C20-977C-4F45-93A0-166B0D84C3B8}" type="datetimeFigureOut">
              <a:rPr lang="es-CL" smtClean="0"/>
              <a:t>16-08-2023</a:t>
            </a:fld>
            <a:endParaRPr lang="es-CL" dirty="0"/>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L" dirty="0"/>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L" dirty="0"/>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F5A9363-6D3C-40C9-AC79-D929A0CD3DE1}" type="slidenum">
              <a:rPr lang="es-CL" smtClean="0"/>
              <a:t>‹Nº›</a:t>
            </a:fld>
            <a:endParaRPr lang="es-CL" dirty="0"/>
          </a:p>
        </p:txBody>
      </p:sp>
    </p:spTree>
    <p:extLst>
      <p:ext uri="{BB962C8B-B14F-4D97-AF65-F5344CB8AC3E}">
        <p14:creationId xmlns:p14="http://schemas.microsoft.com/office/powerpoint/2010/main" val="2082537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dirty="0"/>
          </a:p>
        </p:txBody>
      </p:sp>
      <p:sp>
        <p:nvSpPr>
          <p:cNvPr id="4" name="Marcador de número de diapositiva 3"/>
          <p:cNvSpPr>
            <a:spLocks noGrp="1"/>
          </p:cNvSpPr>
          <p:nvPr>
            <p:ph type="sldNum" sz="quarter" idx="5"/>
          </p:nvPr>
        </p:nvSpPr>
        <p:spPr/>
        <p:txBody>
          <a:bodyPr/>
          <a:lstStyle/>
          <a:p>
            <a:fld id="{0F5A9363-6D3C-40C9-AC79-D929A0CD3DE1}" type="slidenum">
              <a:rPr lang="es-CL" smtClean="0"/>
              <a:t>1</a:t>
            </a:fld>
            <a:endParaRPr lang="es-CL" dirty="0"/>
          </a:p>
        </p:txBody>
      </p:sp>
    </p:spTree>
    <p:extLst>
      <p:ext uri="{BB962C8B-B14F-4D97-AF65-F5344CB8AC3E}">
        <p14:creationId xmlns:p14="http://schemas.microsoft.com/office/powerpoint/2010/main" val="19682835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Diapositiva gener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52F3BC1-C76A-417F-8A95-C8BAB712C0EF}"/>
              </a:ext>
            </a:extLst>
          </p:cNvPr>
          <p:cNvSpPr>
            <a:spLocks noGrp="1"/>
          </p:cNvSpPr>
          <p:nvPr>
            <p:ph type="ctrTitle" hasCustomPrompt="1"/>
          </p:nvPr>
        </p:nvSpPr>
        <p:spPr>
          <a:xfrm>
            <a:off x="695325" y="1784836"/>
            <a:ext cx="4735091" cy="641123"/>
          </a:xfrm>
          <a:prstGeom prst="rect">
            <a:avLst/>
          </a:prstGeom>
        </p:spPr>
        <p:txBody>
          <a:bodyPr lIns="0" tIns="0" rIns="0" bIns="0" anchor="t" anchorCtr="0">
            <a:normAutofit/>
          </a:bodyPr>
          <a:lstStyle>
            <a:lvl1pPr algn="l">
              <a:lnSpc>
                <a:spcPts val="3300"/>
              </a:lnSpc>
              <a:defRPr sz="3000" b="1">
                <a:solidFill>
                  <a:schemeClr val="accent1"/>
                </a:solidFill>
              </a:defRPr>
            </a:lvl1pPr>
          </a:lstStyle>
          <a:p>
            <a:r>
              <a:rPr lang="es-ES" dirty="0"/>
              <a:t>Título o Enunciado</a:t>
            </a:r>
            <a:endParaRPr lang="es-CL" dirty="0"/>
          </a:p>
        </p:txBody>
      </p:sp>
      <p:sp>
        <p:nvSpPr>
          <p:cNvPr id="7" name="Marcador de posición de imagen 2">
            <a:extLst>
              <a:ext uri="{FF2B5EF4-FFF2-40B4-BE49-F238E27FC236}">
                <a16:creationId xmlns:a16="http://schemas.microsoft.com/office/drawing/2014/main" id="{B3C9DF47-4CF1-4A90-9AD2-69DE8336FC86}"/>
              </a:ext>
            </a:extLst>
          </p:cNvPr>
          <p:cNvSpPr>
            <a:spLocks noGrp="1"/>
          </p:cNvSpPr>
          <p:nvPr>
            <p:ph type="pic" idx="1"/>
          </p:nvPr>
        </p:nvSpPr>
        <p:spPr>
          <a:xfrm>
            <a:off x="6305550" y="1244906"/>
            <a:ext cx="5220865" cy="4597094"/>
          </a:xfrm>
          <a:prstGeom prst="rect">
            <a:avLst/>
          </a:prstGeom>
          <a:solidFill>
            <a:schemeClr val="bg1">
              <a:lumMod val="95000"/>
            </a:schemeClr>
          </a:solidFill>
        </p:spPr>
        <p:txBody>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L" dirty="0"/>
          </a:p>
        </p:txBody>
      </p:sp>
      <p:sp>
        <p:nvSpPr>
          <p:cNvPr id="8" name="Marcador de texto 2">
            <a:extLst>
              <a:ext uri="{FF2B5EF4-FFF2-40B4-BE49-F238E27FC236}">
                <a16:creationId xmlns:a16="http://schemas.microsoft.com/office/drawing/2014/main" id="{44DF776D-3FD6-4D94-89A1-A72BEC9C0413}"/>
              </a:ext>
            </a:extLst>
          </p:cNvPr>
          <p:cNvSpPr>
            <a:spLocks noGrp="1"/>
          </p:cNvSpPr>
          <p:nvPr>
            <p:ph type="body" idx="10"/>
          </p:nvPr>
        </p:nvSpPr>
        <p:spPr>
          <a:xfrm>
            <a:off x="695325" y="2678906"/>
            <a:ext cx="4741862" cy="3163094"/>
          </a:xfrm>
          <a:prstGeom prst="rect">
            <a:avLst/>
          </a:prstGeom>
        </p:spPr>
        <p:txBody>
          <a:bodyPr lIns="0" tIns="0" rIns="0" bIns="0"/>
          <a:lstStyle>
            <a:lvl1pPr marL="0" indent="0">
              <a:lnSpc>
                <a:spcPts val="1600"/>
              </a:lnSpc>
              <a:buNone/>
              <a:defRPr sz="13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dirty="0"/>
              <a:t>Haga clic para modificar los estilos de texto del patrón</a:t>
            </a:r>
          </a:p>
        </p:txBody>
      </p:sp>
    </p:spTree>
    <p:extLst>
      <p:ext uri="{BB962C8B-B14F-4D97-AF65-F5344CB8AC3E}">
        <p14:creationId xmlns:p14="http://schemas.microsoft.com/office/powerpoint/2010/main" val="19448140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ortada imagenes editab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Imagen 4" descr="Imagen que contiene Interfaz de usuario gráfica&#10;&#10;Descripción generada automáticamente">
            <a:extLst>
              <a:ext uri="{FF2B5EF4-FFF2-40B4-BE49-F238E27FC236}">
                <a16:creationId xmlns:a16="http://schemas.microsoft.com/office/drawing/2014/main" id="{1A346333-39F1-4215-8B83-A3EB00AC996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sp>
        <p:nvSpPr>
          <p:cNvPr id="3" name="Marcador de posición de imagen 2">
            <a:extLst>
              <a:ext uri="{FF2B5EF4-FFF2-40B4-BE49-F238E27FC236}">
                <a16:creationId xmlns:a16="http://schemas.microsoft.com/office/drawing/2014/main" id="{94FFBBDF-C425-46DA-8C47-F829AF1190C6}"/>
              </a:ext>
            </a:extLst>
          </p:cNvPr>
          <p:cNvSpPr>
            <a:spLocks noGrp="1"/>
          </p:cNvSpPr>
          <p:nvPr>
            <p:ph type="pic" sz="quarter" idx="10"/>
          </p:nvPr>
        </p:nvSpPr>
        <p:spPr>
          <a:xfrm>
            <a:off x="4876800" y="314323"/>
            <a:ext cx="2352675" cy="6219827"/>
          </a:xfrm>
          <a:prstGeom prst="rect">
            <a:avLst/>
          </a:prstGeom>
          <a:solidFill>
            <a:schemeClr val="bg1">
              <a:lumMod val="95000"/>
            </a:schemeClr>
          </a:solidFill>
        </p:spPr>
        <p:txBody>
          <a:bodyPr/>
          <a:lstStyle/>
          <a:p>
            <a:endParaRPr lang="es-CL" dirty="0"/>
          </a:p>
        </p:txBody>
      </p:sp>
      <p:sp>
        <p:nvSpPr>
          <p:cNvPr id="12" name="Marcador de posición de imagen 2">
            <a:extLst>
              <a:ext uri="{FF2B5EF4-FFF2-40B4-BE49-F238E27FC236}">
                <a16:creationId xmlns:a16="http://schemas.microsoft.com/office/drawing/2014/main" id="{21D491B9-536E-450F-A93C-E46E16F66F67}"/>
              </a:ext>
            </a:extLst>
          </p:cNvPr>
          <p:cNvSpPr>
            <a:spLocks noGrp="1"/>
          </p:cNvSpPr>
          <p:nvPr>
            <p:ph type="pic" sz="quarter" idx="11"/>
          </p:nvPr>
        </p:nvSpPr>
        <p:spPr>
          <a:xfrm>
            <a:off x="7229476" y="314324"/>
            <a:ext cx="2271268" cy="6219825"/>
          </a:xfrm>
          <a:prstGeom prst="rect">
            <a:avLst/>
          </a:prstGeom>
          <a:solidFill>
            <a:schemeClr val="bg1">
              <a:lumMod val="95000"/>
            </a:schemeClr>
          </a:solidFill>
        </p:spPr>
        <p:txBody>
          <a:bodyPr/>
          <a:lstStyle/>
          <a:p>
            <a:endParaRPr lang="es-CL" dirty="0"/>
          </a:p>
        </p:txBody>
      </p:sp>
      <p:sp>
        <p:nvSpPr>
          <p:cNvPr id="13" name="Marcador de posición de imagen 2">
            <a:extLst>
              <a:ext uri="{FF2B5EF4-FFF2-40B4-BE49-F238E27FC236}">
                <a16:creationId xmlns:a16="http://schemas.microsoft.com/office/drawing/2014/main" id="{F98FF137-E103-448B-84C5-8D5FF5C037D9}"/>
              </a:ext>
            </a:extLst>
          </p:cNvPr>
          <p:cNvSpPr>
            <a:spLocks noGrp="1"/>
          </p:cNvSpPr>
          <p:nvPr>
            <p:ph type="pic" sz="quarter" idx="12"/>
          </p:nvPr>
        </p:nvSpPr>
        <p:spPr>
          <a:xfrm>
            <a:off x="9500743" y="314323"/>
            <a:ext cx="2352675" cy="6219826"/>
          </a:xfrm>
          <a:prstGeom prst="rect">
            <a:avLst/>
          </a:prstGeom>
          <a:solidFill>
            <a:schemeClr val="bg1">
              <a:lumMod val="95000"/>
            </a:schemeClr>
          </a:solidFill>
        </p:spPr>
        <p:txBody>
          <a:bodyPr/>
          <a:lstStyle/>
          <a:p>
            <a:endParaRPr lang="es-CL" dirty="0"/>
          </a:p>
        </p:txBody>
      </p:sp>
    </p:spTree>
    <p:extLst>
      <p:ext uri="{BB962C8B-B14F-4D97-AF65-F5344CB8AC3E}">
        <p14:creationId xmlns:p14="http://schemas.microsoft.com/office/powerpoint/2010/main" val="21749684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raportad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Imagen 4" descr="Captura de pantalla de un celular con texto e imágenes&#10;&#10;Descripción generada automáticamente">
            <a:extLst>
              <a:ext uri="{FF2B5EF4-FFF2-40B4-BE49-F238E27FC236}">
                <a16:creationId xmlns:a16="http://schemas.microsoft.com/office/drawing/2014/main" id="{5B77954C-C5D3-4DA5-9255-A917893AAB9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spTree>
    <p:extLst>
      <p:ext uri="{BB962C8B-B14F-4D97-AF65-F5344CB8AC3E}">
        <p14:creationId xmlns:p14="http://schemas.microsoft.com/office/powerpoint/2010/main" val="11275737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Diapositiva alternativ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52F3BC1-C76A-417F-8A95-C8BAB712C0EF}"/>
              </a:ext>
            </a:extLst>
          </p:cNvPr>
          <p:cNvSpPr>
            <a:spLocks noGrp="1"/>
          </p:cNvSpPr>
          <p:nvPr>
            <p:ph type="ctrTitle" hasCustomPrompt="1"/>
          </p:nvPr>
        </p:nvSpPr>
        <p:spPr>
          <a:xfrm>
            <a:off x="695325" y="1784836"/>
            <a:ext cx="4735091" cy="339239"/>
          </a:xfrm>
          <a:prstGeom prst="rect">
            <a:avLst/>
          </a:prstGeom>
        </p:spPr>
        <p:txBody>
          <a:bodyPr lIns="0" tIns="0" rIns="0" bIns="0" anchor="t" anchorCtr="0">
            <a:normAutofit/>
          </a:bodyPr>
          <a:lstStyle>
            <a:lvl1pPr algn="l">
              <a:lnSpc>
                <a:spcPts val="3300"/>
              </a:lnSpc>
              <a:defRPr sz="3000" b="1">
                <a:solidFill>
                  <a:schemeClr val="accent1"/>
                </a:solidFill>
              </a:defRPr>
            </a:lvl1pPr>
          </a:lstStyle>
          <a:p>
            <a:r>
              <a:rPr lang="es-ES" dirty="0"/>
              <a:t>Título o Enunciado</a:t>
            </a:r>
            <a:endParaRPr lang="es-CL" dirty="0"/>
          </a:p>
        </p:txBody>
      </p:sp>
      <p:sp>
        <p:nvSpPr>
          <p:cNvPr id="7" name="Marcador de posición de imagen 2">
            <a:extLst>
              <a:ext uri="{FF2B5EF4-FFF2-40B4-BE49-F238E27FC236}">
                <a16:creationId xmlns:a16="http://schemas.microsoft.com/office/drawing/2014/main" id="{B3C9DF47-4CF1-4A90-9AD2-69DE8336FC86}"/>
              </a:ext>
            </a:extLst>
          </p:cNvPr>
          <p:cNvSpPr>
            <a:spLocks noGrp="1"/>
          </p:cNvSpPr>
          <p:nvPr>
            <p:ph type="pic" idx="1"/>
          </p:nvPr>
        </p:nvSpPr>
        <p:spPr>
          <a:xfrm>
            <a:off x="6305550" y="1381430"/>
            <a:ext cx="2457450" cy="2060269"/>
          </a:xfrm>
          <a:prstGeom prst="rect">
            <a:avLst/>
          </a:prstGeom>
          <a:solidFill>
            <a:schemeClr val="bg1">
              <a:lumMod val="95000"/>
            </a:schemeClr>
          </a:solidFill>
        </p:spPr>
        <p:txBody>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L" dirty="0"/>
          </a:p>
        </p:txBody>
      </p:sp>
      <p:sp>
        <p:nvSpPr>
          <p:cNvPr id="8" name="Marcador de texto 2">
            <a:extLst>
              <a:ext uri="{FF2B5EF4-FFF2-40B4-BE49-F238E27FC236}">
                <a16:creationId xmlns:a16="http://schemas.microsoft.com/office/drawing/2014/main" id="{44DF776D-3FD6-4D94-89A1-A72BEC9C0413}"/>
              </a:ext>
            </a:extLst>
          </p:cNvPr>
          <p:cNvSpPr>
            <a:spLocks noGrp="1"/>
          </p:cNvSpPr>
          <p:nvPr>
            <p:ph type="body" idx="10"/>
          </p:nvPr>
        </p:nvSpPr>
        <p:spPr>
          <a:xfrm>
            <a:off x="695325" y="2876550"/>
            <a:ext cx="4741862" cy="2965449"/>
          </a:xfrm>
          <a:prstGeom prst="rect">
            <a:avLst/>
          </a:prstGeom>
        </p:spPr>
        <p:txBody>
          <a:bodyPr lIns="0" tIns="0" rIns="0" bIns="0"/>
          <a:lstStyle>
            <a:lvl1pPr marL="0" indent="0">
              <a:lnSpc>
                <a:spcPts val="1600"/>
              </a:lnSpc>
              <a:buNone/>
              <a:defRPr sz="13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dirty="0"/>
              <a:t>Haga clic para modificar los estilos de texto del patrón</a:t>
            </a:r>
          </a:p>
        </p:txBody>
      </p:sp>
      <p:sp>
        <p:nvSpPr>
          <p:cNvPr id="6" name="Marcador de texto 5">
            <a:extLst>
              <a:ext uri="{FF2B5EF4-FFF2-40B4-BE49-F238E27FC236}">
                <a16:creationId xmlns:a16="http://schemas.microsoft.com/office/drawing/2014/main" id="{C59B0D4B-F302-4816-9C3C-C9A64813D00E}"/>
              </a:ext>
            </a:extLst>
          </p:cNvPr>
          <p:cNvSpPr>
            <a:spLocks noGrp="1"/>
          </p:cNvSpPr>
          <p:nvPr>
            <p:ph type="body" sz="quarter" idx="11" hasCustomPrompt="1"/>
          </p:nvPr>
        </p:nvSpPr>
        <p:spPr>
          <a:xfrm>
            <a:off x="695325" y="2247900"/>
            <a:ext cx="4741863" cy="339239"/>
          </a:xfrm>
          <a:prstGeom prst="rect">
            <a:avLst/>
          </a:prstGeom>
        </p:spPr>
        <p:txBody>
          <a:bodyPr lIns="0" tIns="0" rIns="0" bIns="0"/>
          <a:lstStyle>
            <a:lvl1pPr marL="0" indent="0">
              <a:lnSpc>
                <a:spcPts val="2600"/>
              </a:lnSpc>
              <a:buNone/>
              <a:defRPr sz="2400" b="1">
                <a:solidFill>
                  <a:schemeClr val="accent3"/>
                </a:solidFill>
              </a:defRPr>
            </a:lvl1pPr>
          </a:lstStyle>
          <a:p>
            <a:pPr lvl="0"/>
            <a:r>
              <a:rPr lang="es-ES" dirty="0"/>
              <a:t>Subtítulo</a:t>
            </a:r>
            <a:endParaRPr lang="es-CL" dirty="0"/>
          </a:p>
        </p:txBody>
      </p:sp>
      <p:sp>
        <p:nvSpPr>
          <p:cNvPr id="15" name="Marcador de posición de imagen 2">
            <a:extLst>
              <a:ext uri="{FF2B5EF4-FFF2-40B4-BE49-F238E27FC236}">
                <a16:creationId xmlns:a16="http://schemas.microsoft.com/office/drawing/2014/main" id="{E356690E-52EF-43FC-BEB6-AA4CB59CCED1}"/>
              </a:ext>
            </a:extLst>
          </p:cNvPr>
          <p:cNvSpPr>
            <a:spLocks noGrp="1"/>
          </p:cNvSpPr>
          <p:nvPr>
            <p:ph type="pic" idx="12"/>
          </p:nvPr>
        </p:nvSpPr>
        <p:spPr>
          <a:xfrm>
            <a:off x="9039225" y="1381430"/>
            <a:ext cx="2457450" cy="2060269"/>
          </a:xfrm>
          <a:prstGeom prst="rect">
            <a:avLst/>
          </a:prstGeom>
          <a:solidFill>
            <a:schemeClr val="bg1">
              <a:lumMod val="95000"/>
            </a:schemeClr>
          </a:solidFill>
        </p:spPr>
        <p:txBody>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L" dirty="0"/>
          </a:p>
        </p:txBody>
      </p:sp>
      <p:sp>
        <p:nvSpPr>
          <p:cNvPr id="16" name="Marcador de posición de imagen 2">
            <a:extLst>
              <a:ext uri="{FF2B5EF4-FFF2-40B4-BE49-F238E27FC236}">
                <a16:creationId xmlns:a16="http://schemas.microsoft.com/office/drawing/2014/main" id="{B9FB0387-89E8-4DDE-8F2D-73AD661B3BCF}"/>
              </a:ext>
            </a:extLst>
          </p:cNvPr>
          <p:cNvSpPr>
            <a:spLocks noGrp="1"/>
          </p:cNvSpPr>
          <p:nvPr>
            <p:ph type="pic" idx="13"/>
          </p:nvPr>
        </p:nvSpPr>
        <p:spPr>
          <a:xfrm>
            <a:off x="6305550" y="3781730"/>
            <a:ext cx="2457450" cy="2060269"/>
          </a:xfrm>
          <a:prstGeom prst="rect">
            <a:avLst/>
          </a:prstGeom>
          <a:solidFill>
            <a:schemeClr val="bg1">
              <a:lumMod val="95000"/>
            </a:schemeClr>
          </a:solidFill>
        </p:spPr>
        <p:txBody>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L" dirty="0"/>
          </a:p>
        </p:txBody>
      </p:sp>
      <p:sp>
        <p:nvSpPr>
          <p:cNvPr id="17" name="Marcador de posición de imagen 2">
            <a:extLst>
              <a:ext uri="{FF2B5EF4-FFF2-40B4-BE49-F238E27FC236}">
                <a16:creationId xmlns:a16="http://schemas.microsoft.com/office/drawing/2014/main" id="{A537672B-F2D8-442C-B614-119B711BFD45}"/>
              </a:ext>
            </a:extLst>
          </p:cNvPr>
          <p:cNvSpPr>
            <a:spLocks noGrp="1"/>
          </p:cNvSpPr>
          <p:nvPr>
            <p:ph type="pic" idx="14"/>
          </p:nvPr>
        </p:nvSpPr>
        <p:spPr>
          <a:xfrm>
            <a:off x="9039225" y="3781730"/>
            <a:ext cx="2457450" cy="2060269"/>
          </a:xfrm>
          <a:prstGeom prst="rect">
            <a:avLst/>
          </a:prstGeom>
          <a:solidFill>
            <a:schemeClr val="bg1">
              <a:lumMod val="95000"/>
            </a:schemeClr>
          </a:solidFill>
        </p:spPr>
        <p:txBody>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L" dirty="0"/>
          </a:p>
        </p:txBody>
      </p:sp>
    </p:spTree>
    <p:extLst>
      <p:ext uri="{BB962C8B-B14F-4D97-AF65-F5344CB8AC3E}">
        <p14:creationId xmlns:p14="http://schemas.microsoft.com/office/powerpoint/2010/main" val="10173614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ita o idea fuerza 1">
    <p:spTree>
      <p:nvGrpSpPr>
        <p:cNvPr id="1" name=""/>
        <p:cNvGrpSpPr/>
        <p:nvPr/>
      </p:nvGrpSpPr>
      <p:grpSpPr>
        <a:xfrm>
          <a:off x="0" y="0"/>
          <a:ext cx="0" cy="0"/>
          <a:chOff x="0" y="0"/>
          <a:chExt cx="0" cy="0"/>
        </a:xfrm>
      </p:grpSpPr>
      <p:sp>
        <p:nvSpPr>
          <p:cNvPr id="7" name="Marcador de posición de imagen 2">
            <a:extLst>
              <a:ext uri="{FF2B5EF4-FFF2-40B4-BE49-F238E27FC236}">
                <a16:creationId xmlns:a16="http://schemas.microsoft.com/office/drawing/2014/main" id="{EF0E9DC4-848C-498F-AA26-21B03107DF12}"/>
              </a:ext>
            </a:extLst>
          </p:cNvPr>
          <p:cNvSpPr>
            <a:spLocks noGrp="1"/>
          </p:cNvSpPr>
          <p:nvPr>
            <p:ph type="pic" idx="1"/>
          </p:nvPr>
        </p:nvSpPr>
        <p:spPr>
          <a:xfrm>
            <a:off x="2536165" y="1268083"/>
            <a:ext cx="8954219" cy="4573918"/>
          </a:xfrm>
          <a:prstGeom prst="rect">
            <a:avLst/>
          </a:prstGeom>
          <a:solidFill>
            <a:schemeClr val="bg1">
              <a:lumMod val="95000"/>
            </a:schemeClr>
          </a:solidFill>
        </p:spPr>
        <p:txBody>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L" dirty="0"/>
          </a:p>
        </p:txBody>
      </p:sp>
      <p:sp>
        <p:nvSpPr>
          <p:cNvPr id="9" name="Marcador de texto 8">
            <a:extLst>
              <a:ext uri="{FF2B5EF4-FFF2-40B4-BE49-F238E27FC236}">
                <a16:creationId xmlns:a16="http://schemas.microsoft.com/office/drawing/2014/main" id="{02009D94-4998-4085-B4DE-541AE5480DFF}"/>
              </a:ext>
            </a:extLst>
          </p:cNvPr>
          <p:cNvSpPr>
            <a:spLocks noGrp="1"/>
          </p:cNvSpPr>
          <p:nvPr>
            <p:ph type="body" sz="quarter" idx="10" hasCustomPrompt="1"/>
          </p:nvPr>
        </p:nvSpPr>
        <p:spPr>
          <a:xfrm>
            <a:off x="695325" y="1897692"/>
            <a:ext cx="3562350" cy="3314700"/>
          </a:xfrm>
          <a:prstGeom prst="rect">
            <a:avLst/>
          </a:prstGeom>
          <a:solidFill>
            <a:schemeClr val="accent1"/>
          </a:solidFill>
        </p:spPr>
        <p:txBody>
          <a:bodyPr lIns="252000" tIns="252000" rIns="252000" bIns="252000" anchor="ctr" anchorCtr="0"/>
          <a:lstStyle>
            <a:lvl1pPr marL="0" indent="0" algn="ctr">
              <a:lnSpc>
                <a:spcPts val="1800"/>
              </a:lnSpc>
              <a:buNone/>
              <a:defRPr sz="1600" b="1">
                <a:solidFill>
                  <a:schemeClr val="bg1"/>
                </a:solidFill>
              </a:defRPr>
            </a:lvl1pPr>
          </a:lstStyle>
          <a:p>
            <a:pPr lvl="0"/>
            <a:r>
              <a:rPr lang="es-ES" dirty="0"/>
              <a:t>Agregar texto destacado</a:t>
            </a:r>
            <a:br>
              <a:rPr lang="es-ES" dirty="0"/>
            </a:br>
            <a:r>
              <a:rPr lang="es-ES" dirty="0"/>
              <a:t>o cita</a:t>
            </a:r>
            <a:endParaRPr lang="es-CL" dirty="0"/>
          </a:p>
        </p:txBody>
      </p:sp>
    </p:spTree>
    <p:extLst>
      <p:ext uri="{BB962C8B-B14F-4D97-AF65-F5344CB8AC3E}">
        <p14:creationId xmlns:p14="http://schemas.microsoft.com/office/powerpoint/2010/main" val="4345249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ita o idea fuerza 2">
    <p:spTree>
      <p:nvGrpSpPr>
        <p:cNvPr id="1" name=""/>
        <p:cNvGrpSpPr/>
        <p:nvPr/>
      </p:nvGrpSpPr>
      <p:grpSpPr>
        <a:xfrm>
          <a:off x="0" y="0"/>
          <a:ext cx="0" cy="0"/>
          <a:chOff x="0" y="0"/>
          <a:chExt cx="0" cy="0"/>
        </a:xfrm>
      </p:grpSpPr>
      <p:sp>
        <p:nvSpPr>
          <p:cNvPr id="7" name="Marcador de posición de imagen 2">
            <a:extLst>
              <a:ext uri="{FF2B5EF4-FFF2-40B4-BE49-F238E27FC236}">
                <a16:creationId xmlns:a16="http://schemas.microsoft.com/office/drawing/2014/main" id="{EF0E9DC4-848C-498F-AA26-21B03107DF12}"/>
              </a:ext>
            </a:extLst>
          </p:cNvPr>
          <p:cNvSpPr>
            <a:spLocks noGrp="1"/>
          </p:cNvSpPr>
          <p:nvPr>
            <p:ph type="pic" idx="1"/>
          </p:nvPr>
        </p:nvSpPr>
        <p:spPr>
          <a:xfrm>
            <a:off x="695325" y="1268083"/>
            <a:ext cx="10795059" cy="4573918"/>
          </a:xfrm>
          <a:prstGeom prst="rect">
            <a:avLst/>
          </a:prstGeom>
          <a:solidFill>
            <a:schemeClr val="bg1">
              <a:lumMod val="95000"/>
            </a:schemeClr>
          </a:solidFill>
        </p:spPr>
        <p:txBody>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L" dirty="0"/>
          </a:p>
        </p:txBody>
      </p:sp>
      <p:sp>
        <p:nvSpPr>
          <p:cNvPr id="9" name="Marcador de texto 8">
            <a:extLst>
              <a:ext uri="{FF2B5EF4-FFF2-40B4-BE49-F238E27FC236}">
                <a16:creationId xmlns:a16="http://schemas.microsoft.com/office/drawing/2014/main" id="{02009D94-4998-4085-B4DE-541AE5480DFF}"/>
              </a:ext>
            </a:extLst>
          </p:cNvPr>
          <p:cNvSpPr>
            <a:spLocks noGrp="1"/>
          </p:cNvSpPr>
          <p:nvPr>
            <p:ph type="body" sz="quarter" idx="10" hasCustomPrompt="1"/>
          </p:nvPr>
        </p:nvSpPr>
        <p:spPr>
          <a:xfrm>
            <a:off x="4311679" y="1897692"/>
            <a:ext cx="3562350" cy="3314700"/>
          </a:xfrm>
          <a:prstGeom prst="rect">
            <a:avLst/>
          </a:prstGeom>
          <a:solidFill>
            <a:schemeClr val="accent3"/>
          </a:solidFill>
        </p:spPr>
        <p:txBody>
          <a:bodyPr lIns="252000" tIns="252000" rIns="252000" bIns="252000" anchor="ctr" anchorCtr="0"/>
          <a:lstStyle>
            <a:lvl1pPr marL="0" indent="0" algn="ctr">
              <a:lnSpc>
                <a:spcPts val="1800"/>
              </a:lnSpc>
              <a:buNone/>
              <a:defRPr sz="1600" b="1">
                <a:solidFill>
                  <a:schemeClr val="bg1"/>
                </a:solidFill>
              </a:defRPr>
            </a:lvl1pPr>
          </a:lstStyle>
          <a:p>
            <a:pPr lvl="0"/>
            <a:r>
              <a:rPr lang="es-ES" dirty="0"/>
              <a:t>Agregar texto destacado</a:t>
            </a:r>
            <a:br>
              <a:rPr lang="es-ES" dirty="0"/>
            </a:br>
            <a:r>
              <a:rPr lang="es-ES" dirty="0"/>
              <a:t>o cita</a:t>
            </a:r>
            <a:endParaRPr lang="es-CL" dirty="0"/>
          </a:p>
        </p:txBody>
      </p:sp>
    </p:spTree>
    <p:extLst>
      <p:ext uri="{BB962C8B-B14F-4D97-AF65-F5344CB8AC3E}">
        <p14:creationId xmlns:p14="http://schemas.microsoft.com/office/powerpoint/2010/main" val="1311883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ita o idea fuerza 3">
    <p:bg>
      <p:bgPr>
        <a:solidFill>
          <a:schemeClr val="bg1">
            <a:lumMod val="95000"/>
          </a:schemeClr>
        </a:solidFill>
        <a:effectLst/>
      </p:bgPr>
    </p:bg>
    <p:spTree>
      <p:nvGrpSpPr>
        <p:cNvPr id="1" name=""/>
        <p:cNvGrpSpPr/>
        <p:nvPr/>
      </p:nvGrpSpPr>
      <p:grpSpPr>
        <a:xfrm>
          <a:off x="0" y="0"/>
          <a:ext cx="0" cy="0"/>
          <a:chOff x="0" y="0"/>
          <a:chExt cx="0" cy="0"/>
        </a:xfrm>
      </p:grpSpPr>
      <p:sp>
        <p:nvSpPr>
          <p:cNvPr id="7" name="Marcador de posición de imagen 2">
            <a:extLst>
              <a:ext uri="{FF2B5EF4-FFF2-40B4-BE49-F238E27FC236}">
                <a16:creationId xmlns:a16="http://schemas.microsoft.com/office/drawing/2014/main" id="{EF0E9DC4-848C-498F-AA26-21B03107DF12}"/>
              </a:ext>
            </a:extLst>
          </p:cNvPr>
          <p:cNvSpPr>
            <a:spLocks noGrp="1"/>
          </p:cNvSpPr>
          <p:nvPr>
            <p:ph type="pic" idx="1"/>
          </p:nvPr>
        </p:nvSpPr>
        <p:spPr>
          <a:xfrm>
            <a:off x="695325" y="1268083"/>
            <a:ext cx="8954219" cy="4573918"/>
          </a:xfrm>
          <a:prstGeom prst="rect">
            <a:avLst/>
          </a:prstGeom>
          <a:solidFill>
            <a:schemeClr val="bg1">
              <a:lumMod val="95000"/>
            </a:schemeClr>
          </a:solidFill>
        </p:spPr>
        <p:txBody>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L" dirty="0"/>
          </a:p>
        </p:txBody>
      </p:sp>
      <p:sp>
        <p:nvSpPr>
          <p:cNvPr id="9" name="Marcador de texto 8">
            <a:extLst>
              <a:ext uri="{FF2B5EF4-FFF2-40B4-BE49-F238E27FC236}">
                <a16:creationId xmlns:a16="http://schemas.microsoft.com/office/drawing/2014/main" id="{02009D94-4998-4085-B4DE-541AE5480DFF}"/>
              </a:ext>
            </a:extLst>
          </p:cNvPr>
          <p:cNvSpPr>
            <a:spLocks noGrp="1"/>
          </p:cNvSpPr>
          <p:nvPr>
            <p:ph type="body" sz="quarter" idx="10" hasCustomPrompt="1"/>
          </p:nvPr>
        </p:nvSpPr>
        <p:spPr>
          <a:xfrm>
            <a:off x="7962900" y="1897692"/>
            <a:ext cx="3562350" cy="3314700"/>
          </a:xfrm>
          <a:prstGeom prst="rect">
            <a:avLst/>
          </a:prstGeom>
          <a:solidFill>
            <a:schemeClr val="accent2"/>
          </a:solidFill>
        </p:spPr>
        <p:txBody>
          <a:bodyPr lIns="252000" tIns="252000" rIns="252000" bIns="252000" anchor="ctr" anchorCtr="0"/>
          <a:lstStyle>
            <a:lvl1pPr marL="0" indent="0" algn="ctr">
              <a:lnSpc>
                <a:spcPts val="1800"/>
              </a:lnSpc>
              <a:buNone/>
              <a:defRPr sz="1600" b="1">
                <a:solidFill>
                  <a:schemeClr val="tx1"/>
                </a:solidFill>
              </a:defRPr>
            </a:lvl1pPr>
          </a:lstStyle>
          <a:p>
            <a:pPr lvl="0"/>
            <a:r>
              <a:rPr lang="es-ES" dirty="0"/>
              <a:t>Agregar texto destacado</a:t>
            </a:r>
            <a:br>
              <a:rPr lang="es-ES" dirty="0"/>
            </a:br>
            <a:r>
              <a:rPr lang="es-ES" dirty="0"/>
              <a:t>o cita</a:t>
            </a:r>
            <a:endParaRPr lang="es-CL" dirty="0"/>
          </a:p>
        </p:txBody>
      </p:sp>
    </p:spTree>
    <p:extLst>
      <p:ext uri="{BB962C8B-B14F-4D97-AF65-F5344CB8AC3E}">
        <p14:creationId xmlns:p14="http://schemas.microsoft.com/office/powerpoint/2010/main" val="12027857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Explicación por Pun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52F3BC1-C76A-417F-8A95-C8BAB712C0EF}"/>
              </a:ext>
            </a:extLst>
          </p:cNvPr>
          <p:cNvSpPr>
            <a:spLocks noGrp="1"/>
          </p:cNvSpPr>
          <p:nvPr>
            <p:ph type="ctrTitle" hasCustomPrompt="1"/>
          </p:nvPr>
        </p:nvSpPr>
        <p:spPr>
          <a:xfrm>
            <a:off x="695326" y="1784836"/>
            <a:ext cx="3086100" cy="641123"/>
          </a:xfrm>
          <a:prstGeom prst="rect">
            <a:avLst/>
          </a:prstGeom>
        </p:spPr>
        <p:txBody>
          <a:bodyPr lIns="0" tIns="0" rIns="0" bIns="0" anchor="t" anchorCtr="0">
            <a:normAutofit/>
          </a:bodyPr>
          <a:lstStyle>
            <a:lvl1pPr algn="l">
              <a:lnSpc>
                <a:spcPts val="2600"/>
              </a:lnSpc>
              <a:defRPr sz="2400" b="1">
                <a:solidFill>
                  <a:schemeClr val="accent1"/>
                </a:solidFill>
              </a:defRPr>
            </a:lvl1pPr>
          </a:lstStyle>
          <a:p>
            <a:r>
              <a:rPr lang="es-ES" dirty="0"/>
              <a:t>Título o Enunciado</a:t>
            </a:r>
            <a:endParaRPr lang="es-CL" dirty="0"/>
          </a:p>
        </p:txBody>
      </p:sp>
      <p:sp>
        <p:nvSpPr>
          <p:cNvPr id="8" name="Marcador de texto 2">
            <a:extLst>
              <a:ext uri="{FF2B5EF4-FFF2-40B4-BE49-F238E27FC236}">
                <a16:creationId xmlns:a16="http://schemas.microsoft.com/office/drawing/2014/main" id="{44DF776D-3FD6-4D94-89A1-A72BEC9C0413}"/>
              </a:ext>
            </a:extLst>
          </p:cNvPr>
          <p:cNvSpPr>
            <a:spLocks noGrp="1"/>
          </p:cNvSpPr>
          <p:nvPr>
            <p:ph type="body" idx="10"/>
          </p:nvPr>
        </p:nvSpPr>
        <p:spPr>
          <a:xfrm>
            <a:off x="695325" y="2678906"/>
            <a:ext cx="3086100" cy="3163094"/>
          </a:xfrm>
          <a:prstGeom prst="rect">
            <a:avLst/>
          </a:prstGeom>
        </p:spPr>
        <p:txBody>
          <a:bodyPr lIns="0" tIns="0" rIns="0" bIns="0"/>
          <a:lstStyle>
            <a:lvl1pPr marL="0" indent="0">
              <a:lnSpc>
                <a:spcPts val="1600"/>
              </a:lnSpc>
              <a:buNone/>
              <a:defRPr sz="13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dirty="0"/>
              <a:t>Haga clic para modificar los estilos de texto del patrón</a:t>
            </a:r>
          </a:p>
        </p:txBody>
      </p:sp>
      <p:sp>
        <p:nvSpPr>
          <p:cNvPr id="5" name="Marcador de texto 4">
            <a:extLst>
              <a:ext uri="{FF2B5EF4-FFF2-40B4-BE49-F238E27FC236}">
                <a16:creationId xmlns:a16="http://schemas.microsoft.com/office/drawing/2014/main" id="{860B473D-A6CC-4DA4-9939-45893495D92A}"/>
              </a:ext>
            </a:extLst>
          </p:cNvPr>
          <p:cNvSpPr>
            <a:spLocks noGrp="1"/>
          </p:cNvSpPr>
          <p:nvPr>
            <p:ph type="body" sz="quarter" idx="11" hasCustomPrompt="1"/>
          </p:nvPr>
        </p:nvSpPr>
        <p:spPr>
          <a:xfrm>
            <a:off x="4443412" y="1533526"/>
            <a:ext cx="1147764" cy="1147764"/>
          </a:xfrm>
          <a:prstGeom prst="rect">
            <a:avLst/>
          </a:prstGeom>
          <a:solidFill>
            <a:schemeClr val="accent1"/>
          </a:solidFill>
        </p:spPr>
        <p:txBody>
          <a:bodyPr anchor="ctr" anchorCtr="0"/>
          <a:lstStyle>
            <a:lvl1pPr marL="0" indent="0" algn="ctr">
              <a:buNone/>
              <a:defRPr sz="3600" b="1">
                <a:solidFill>
                  <a:schemeClr val="bg1"/>
                </a:solidFill>
              </a:defRPr>
            </a:lvl1pPr>
          </a:lstStyle>
          <a:p>
            <a:pPr lvl="0"/>
            <a:r>
              <a:rPr lang="es-ES" dirty="0"/>
              <a:t>01</a:t>
            </a:r>
            <a:endParaRPr lang="es-CL" dirty="0"/>
          </a:p>
        </p:txBody>
      </p:sp>
      <p:sp>
        <p:nvSpPr>
          <p:cNvPr id="11" name="Marcador de texto 10">
            <a:extLst>
              <a:ext uri="{FF2B5EF4-FFF2-40B4-BE49-F238E27FC236}">
                <a16:creationId xmlns:a16="http://schemas.microsoft.com/office/drawing/2014/main" id="{148BF0F4-6697-4145-88DC-B6C5B906A0FD}"/>
              </a:ext>
            </a:extLst>
          </p:cNvPr>
          <p:cNvSpPr>
            <a:spLocks noGrp="1"/>
          </p:cNvSpPr>
          <p:nvPr>
            <p:ph type="body" sz="quarter" idx="12" hasCustomPrompt="1"/>
          </p:nvPr>
        </p:nvSpPr>
        <p:spPr>
          <a:xfrm>
            <a:off x="5591176" y="1533526"/>
            <a:ext cx="5676899" cy="1145380"/>
          </a:xfrm>
          <a:prstGeom prst="rect">
            <a:avLst/>
          </a:prstGeom>
          <a:solidFill>
            <a:schemeClr val="bg1"/>
          </a:solidFill>
        </p:spPr>
        <p:txBody>
          <a:bodyPr lIns="216000" tIns="216000" rIns="216000" bIns="216000" anchor="ctr" anchorCtr="0"/>
          <a:lstStyle>
            <a:lvl1pPr marL="0" indent="0">
              <a:lnSpc>
                <a:spcPts val="1400"/>
              </a:lnSpc>
              <a:buNone/>
              <a:defRPr sz="1200"/>
            </a:lvl1pPr>
          </a:lstStyle>
          <a:p>
            <a:pPr lvl="0"/>
            <a:r>
              <a:rPr lang="es-ES" dirty="0"/>
              <a:t>Agregue texto</a:t>
            </a:r>
            <a:endParaRPr lang="es-CL" dirty="0"/>
          </a:p>
        </p:txBody>
      </p:sp>
      <p:sp>
        <p:nvSpPr>
          <p:cNvPr id="16" name="Marcador de texto 4">
            <a:extLst>
              <a:ext uri="{FF2B5EF4-FFF2-40B4-BE49-F238E27FC236}">
                <a16:creationId xmlns:a16="http://schemas.microsoft.com/office/drawing/2014/main" id="{AE5E2E53-40D6-41C5-8DD7-B6DCCE0CAE33}"/>
              </a:ext>
            </a:extLst>
          </p:cNvPr>
          <p:cNvSpPr>
            <a:spLocks noGrp="1"/>
          </p:cNvSpPr>
          <p:nvPr>
            <p:ph type="body" sz="quarter" idx="13" hasCustomPrompt="1"/>
          </p:nvPr>
        </p:nvSpPr>
        <p:spPr>
          <a:xfrm>
            <a:off x="4443412" y="2949568"/>
            <a:ext cx="1147764" cy="1147764"/>
          </a:xfrm>
          <a:prstGeom prst="rect">
            <a:avLst/>
          </a:prstGeom>
          <a:solidFill>
            <a:schemeClr val="accent2"/>
          </a:solidFill>
        </p:spPr>
        <p:txBody>
          <a:bodyPr anchor="ctr" anchorCtr="0"/>
          <a:lstStyle>
            <a:lvl1pPr marL="0" indent="0" algn="ctr">
              <a:buNone/>
              <a:defRPr sz="3600" b="1">
                <a:solidFill>
                  <a:schemeClr val="bg1"/>
                </a:solidFill>
              </a:defRPr>
            </a:lvl1pPr>
          </a:lstStyle>
          <a:p>
            <a:pPr lvl="0"/>
            <a:r>
              <a:rPr lang="es-ES" dirty="0"/>
              <a:t>02</a:t>
            </a:r>
            <a:endParaRPr lang="es-CL" dirty="0"/>
          </a:p>
        </p:txBody>
      </p:sp>
      <p:sp>
        <p:nvSpPr>
          <p:cNvPr id="17" name="Marcador de texto 10">
            <a:extLst>
              <a:ext uri="{FF2B5EF4-FFF2-40B4-BE49-F238E27FC236}">
                <a16:creationId xmlns:a16="http://schemas.microsoft.com/office/drawing/2014/main" id="{5C71B0C8-F541-4AAE-8F1C-A4DFDEC2341E}"/>
              </a:ext>
            </a:extLst>
          </p:cNvPr>
          <p:cNvSpPr>
            <a:spLocks noGrp="1"/>
          </p:cNvSpPr>
          <p:nvPr>
            <p:ph type="body" sz="quarter" idx="14" hasCustomPrompt="1"/>
          </p:nvPr>
        </p:nvSpPr>
        <p:spPr>
          <a:xfrm>
            <a:off x="5591176" y="2949568"/>
            <a:ext cx="5676899" cy="1145380"/>
          </a:xfrm>
          <a:prstGeom prst="rect">
            <a:avLst/>
          </a:prstGeom>
          <a:solidFill>
            <a:schemeClr val="bg1"/>
          </a:solidFill>
        </p:spPr>
        <p:txBody>
          <a:bodyPr lIns="216000" tIns="216000" rIns="216000" bIns="216000" anchor="ctr" anchorCtr="0"/>
          <a:lstStyle>
            <a:lvl1pPr marL="0" indent="0">
              <a:lnSpc>
                <a:spcPts val="1400"/>
              </a:lnSpc>
              <a:buNone/>
              <a:defRPr sz="1200"/>
            </a:lvl1pPr>
          </a:lstStyle>
          <a:p>
            <a:pPr lvl="0"/>
            <a:r>
              <a:rPr lang="es-ES" dirty="0"/>
              <a:t>Agregue texto</a:t>
            </a:r>
            <a:endParaRPr lang="es-CL" dirty="0"/>
          </a:p>
        </p:txBody>
      </p:sp>
      <p:sp>
        <p:nvSpPr>
          <p:cNvPr id="18" name="Marcador de texto 4">
            <a:extLst>
              <a:ext uri="{FF2B5EF4-FFF2-40B4-BE49-F238E27FC236}">
                <a16:creationId xmlns:a16="http://schemas.microsoft.com/office/drawing/2014/main" id="{851DCBBA-5C3A-4E80-A8F6-569F1B10D96A}"/>
              </a:ext>
            </a:extLst>
          </p:cNvPr>
          <p:cNvSpPr>
            <a:spLocks noGrp="1"/>
          </p:cNvSpPr>
          <p:nvPr>
            <p:ph type="body" sz="quarter" idx="15" hasCustomPrompt="1"/>
          </p:nvPr>
        </p:nvSpPr>
        <p:spPr>
          <a:xfrm>
            <a:off x="4443412" y="4395784"/>
            <a:ext cx="1147764" cy="1147764"/>
          </a:xfrm>
          <a:prstGeom prst="rect">
            <a:avLst/>
          </a:prstGeom>
          <a:solidFill>
            <a:schemeClr val="accent3"/>
          </a:solidFill>
        </p:spPr>
        <p:txBody>
          <a:bodyPr anchor="ctr" anchorCtr="0"/>
          <a:lstStyle>
            <a:lvl1pPr marL="0" indent="0" algn="ctr">
              <a:buNone/>
              <a:defRPr sz="3600" b="1">
                <a:solidFill>
                  <a:schemeClr val="bg1"/>
                </a:solidFill>
              </a:defRPr>
            </a:lvl1pPr>
          </a:lstStyle>
          <a:p>
            <a:pPr lvl="0"/>
            <a:r>
              <a:rPr lang="es-ES" dirty="0"/>
              <a:t>03</a:t>
            </a:r>
            <a:endParaRPr lang="es-CL" dirty="0"/>
          </a:p>
        </p:txBody>
      </p:sp>
      <p:sp>
        <p:nvSpPr>
          <p:cNvPr id="19" name="Marcador de texto 10">
            <a:extLst>
              <a:ext uri="{FF2B5EF4-FFF2-40B4-BE49-F238E27FC236}">
                <a16:creationId xmlns:a16="http://schemas.microsoft.com/office/drawing/2014/main" id="{8F5ACB2F-1044-40AD-9007-2E20D9AC22BD}"/>
              </a:ext>
            </a:extLst>
          </p:cNvPr>
          <p:cNvSpPr>
            <a:spLocks noGrp="1"/>
          </p:cNvSpPr>
          <p:nvPr>
            <p:ph type="body" sz="quarter" idx="16" hasCustomPrompt="1"/>
          </p:nvPr>
        </p:nvSpPr>
        <p:spPr>
          <a:xfrm>
            <a:off x="5591176" y="4395784"/>
            <a:ext cx="5676899" cy="1145380"/>
          </a:xfrm>
          <a:prstGeom prst="rect">
            <a:avLst/>
          </a:prstGeom>
          <a:solidFill>
            <a:schemeClr val="bg1"/>
          </a:solidFill>
        </p:spPr>
        <p:txBody>
          <a:bodyPr lIns="216000" tIns="216000" rIns="216000" bIns="216000" anchor="ctr" anchorCtr="0"/>
          <a:lstStyle>
            <a:lvl1pPr marL="0" indent="0">
              <a:lnSpc>
                <a:spcPts val="1400"/>
              </a:lnSpc>
              <a:buNone/>
              <a:defRPr sz="1200"/>
            </a:lvl1pPr>
          </a:lstStyle>
          <a:p>
            <a:pPr lvl="0"/>
            <a:r>
              <a:rPr lang="es-ES" dirty="0"/>
              <a:t>Agregue texto</a:t>
            </a:r>
            <a:endParaRPr lang="es-CL" dirty="0"/>
          </a:p>
        </p:txBody>
      </p:sp>
    </p:spTree>
    <p:extLst>
      <p:ext uri="{BB962C8B-B14F-4D97-AF65-F5344CB8AC3E}">
        <p14:creationId xmlns:p14="http://schemas.microsoft.com/office/powerpoint/2010/main" val="39915402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Explicación por Puntos 2">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52F3BC1-C76A-417F-8A95-C8BAB712C0EF}"/>
              </a:ext>
            </a:extLst>
          </p:cNvPr>
          <p:cNvSpPr>
            <a:spLocks noGrp="1"/>
          </p:cNvSpPr>
          <p:nvPr>
            <p:ph type="ctrTitle" hasCustomPrompt="1"/>
          </p:nvPr>
        </p:nvSpPr>
        <p:spPr>
          <a:xfrm>
            <a:off x="2319338" y="1376138"/>
            <a:ext cx="7553324" cy="619124"/>
          </a:xfrm>
          <a:prstGeom prst="rect">
            <a:avLst/>
          </a:prstGeom>
        </p:spPr>
        <p:txBody>
          <a:bodyPr lIns="0" tIns="0" rIns="0" bIns="0" anchor="t" anchorCtr="0">
            <a:normAutofit/>
          </a:bodyPr>
          <a:lstStyle>
            <a:lvl1pPr algn="ctr">
              <a:lnSpc>
                <a:spcPts val="2700"/>
              </a:lnSpc>
              <a:defRPr sz="2400" b="1">
                <a:solidFill>
                  <a:schemeClr val="accent1"/>
                </a:solidFill>
              </a:defRPr>
            </a:lvl1pPr>
          </a:lstStyle>
          <a:p>
            <a:r>
              <a:rPr lang="es-ES" dirty="0"/>
              <a:t>Título o</a:t>
            </a:r>
            <a:br>
              <a:rPr lang="es-ES" dirty="0"/>
            </a:br>
            <a:r>
              <a:rPr lang="es-ES" dirty="0"/>
              <a:t>Enunciado</a:t>
            </a:r>
            <a:endParaRPr lang="es-CL" dirty="0"/>
          </a:p>
        </p:txBody>
      </p:sp>
      <p:sp>
        <p:nvSpPr>
          <p:cNvPr id="5" name="Marcador de texto 4">
            <a:extLst>
              <a:ext uri="{FF2B5EF4-FFF2-40B4-BE49-F238E27FC236}">
                <a16:creationId xmlns:a16="http://schemas.microsoft.com/office/drawing/2014/main" id="{860B473D-A6CC-4DA4-9939-45893495D92A}"/>
              </a:ext>
            </a:extLst>
          </p:cNvPr>
          <p:cNvSpPr>
            <a:spLocks noGrp="1"/>
          </p:cNvSpPr>
          <p:nvPr>
            <p:ph type="body" sz="quarter" idx="11" hasCustomPrompt="1"/>
          </p:nvPr>
        </p:nvSpPr>
        <p:spPr>
          <a:xfrm>
            <a:off x="695326" y="2387148"/>
            <a:ext cx="1041852" cy="1041852"/>
          </a:xfrm>
          <a:prstGeom prst="rect">
            <a:avLst/>
          </a:prstGeom>
          <a:solidFill>
            <a:schemeClr val="accent1"/>
          </a:solidFill>
        </p:spPr>
        <p:txBody>
          <a:bodyPr anchor="ctr" anchorCtr="0"/>
          <a:lstStyle>
            <a:lvl1pPr marL="0" indent="0" algn="ctr">
              <a:buNone/>
              <a:defRPr sz="3600" b="1">
                <a:solidFill>
                  <a:schemeClr val="bg1"/>
                </a:solidFill>
              </a:defRPr>
            </a:lvl1pPr>
          </a:lstStyle>
          <a:p>
            <a:pPr lvl="0"/>
            <a:r>
              <a:rPr lang="es-ES" dirty="0"/>
              <a:t>01</a:t>
            </a:r>
            <a:endParaRPr lang="es-CL" dirty="0"/>
          </a:p>
        </p:txBody>
      </p:sp>
      <p:sp>
        <p:nvSpPr>
          <p:cNvPr id="11" name="Marcador de texto 10">
            <a:extLst>
              <a:ext uri="{FF2B5EF4-FFF2-40B4-BE49-F238E27FC236}">
                <a16:creationId xmlns:a16="http://schemas.microsoft.com/office/drawing/2014/main" id="{148BF0F4-6697-4145-88DC-B6C5B906A0FD}"/>
              </a:ext>
            </a:extLst>
          </p:cNvPr>
          <p:cNvSpPr>
            <a:spLocks noGrp="1"/>
          </p:cNvSpPr>
          <p:nvPr>
            <p:ph type="body" sz="quarter" idx="12" hasCustomPrompt="1"/>
          </p:nvPr>
        </p:nvSpPr>
        <p:spPr>
          <a:xfrm>
            <a:off x="1737178" y="2387148"/>
            <a:ext cx="4215947" cy="1041852"/>
          </a:xfrm>
          <a:prstGeom prst="rect">
            <a:avLst/>
          </a:prstGeom>
          <a:solidFill>
            <a:schemeClr val="bg1"/>
          </a:solidFill>
        </p:spPr>
        <p:txBody>
          <a:bodyPr lIns="216000" tIns="216000" rIns="216000" bIns="216000" anchor="ctr" anchorCtr="0"/>
          <a:lstStyle>
            <a:lvl1pPr marL="0" indent="0">
              <a:lnSpc>
                <a:spcPts val="1400"/>
              </a:lnSpc>
              <a:buNone/>
              <a:defRPr sz="1200"/>
            </a:lvl1pPr>
          </a:lstStyle>
          <a:p>
            <a:pPr lvl="0"/>
            <a:r>
              <a:rPr lang="es-ES" dirty="0"/>
              <a:t>Agregue texto</a:t>
            </a:r>
            <a:endParaRPr lang="es-CL" dirty="0"/>
          </a:p>
        </p:txBody>
      </p:sp>
      <p:sp>
        <p:nvSpPr>
          <p:cNvPr id="10" name="Marcador de texto 4">
            <a:extLst>
              <a:ext uri="{FF2B5EF4-FFF2-40B4-BE49-F238E27FC236}">
                <a16:creationId xmlns:a16="http://schemas.microsoft.com/office/drawing/2014/main" id="{F1776350-B538-4CE4-B8AA-A3DBFF53F44A}"/>
              </a:ext>
            </a:extLst>
          </p:cNvPr>
          <p:cNvSpPr>
            <a:spLocks noGrp="1"/>
          </p:cNvSpPr>
          <p:nvPr>
            <p:ph type="body" sz="quarter" idx="13" hasCustomPrompt="1"/>
          </p:nvPr>
        </p:nvSpPr>
        <p:spPr>
          <a:xfrm>
            <a:off x="6238877" y="2387148"/>
            <a:ext cx="1041852" cy="1041852"/>
          </a:xfrm>
          <a:prstGeom prst="rect">
            <a:avLst/>
          </a:prstGeom>
          <a:solidFill>
            <a:schemeClr val="accent4"/>
          </a:solidFill>
        </p:spPr>
        <p:txBody>
          <a:bodyPr anchor="ctr" anchorCtr="0"/>
          <a:lstStyle>
            <a:lvl1pPr marL="0" indent="0" algn="ctr">
              <a:buNone/>
              <a:defRPr sz="3600" b="1">
                <a:solidFill>
                  <a:schemeClr val="bg1"/>
                </a:solidFill>
              </a:defRPr>
            </a:lvl1pPr>
          </a:lstStyle>
          <a:p>
            <a:pPr lvl="0"/>
            <a:r>
              <a:rPr lang="es-ES" dirty="0"/>
              <a:t>04</a:t>
            </a:r>
            <a:endParaRPr lang="es-CL" dirty="0"/>
          </a:p>
        </p:txBody>
      </p:sp>
      <p:sp>
        <p:nvSpPr>
          <p:cNvPr id="12" name="Marcador de texto 10">
            <a:extLst>
              <a:ext uri="{FF2B5EF4-FFF2-40B4-BE49-F238E27FC236}">
                <a16:creationId xmlns:a16="http://schemas.microsoft.com/office/drawing/2014/main" id="{0AC0688C-69D2-4447-A387-06DDA0D1CBD3}"/>
              </a:ext>
            </a:extLst>
          </p:cNvPr>
          <p:cNvSpPr>
            <a:spLocks noGrp="1"/>
          </p:cNvSpPr>
          <p:nvPr>
            <p:ph type="body" sz="quarter" idx="14" hasCustomPrompt="1"/>
          </p:nvPr>
        </p:nvSpPr>
        <p:spPr>
          <a:xfrm>
            <a:off x="7280729" y="2387148"/>
            <a:ext cx="4215947" cy="1041852"/>
          </a:xfrm>
          <a:prstGeom prst="rect">
            <a:avLst/>
          </a:prstGeom>
          <a:solidFill>
            <a:schemeClr val="bg1"/>
          </a:solidFill>
        </p:spPr>
        <p:txBody>
          <a:bodyPr lIns="216000" tIns="216000" rIns="216000" bIns="216000" anchor="ctr" anchorCtr="0"/>
          <a:lstStyle>
            <a:lvl1pPr marL="0" indent="0">
              <a:lnSpc>
                <a:spcPts val="1400"/>
              </a:lnSpc>
              <a:buNone/>
              <a:defRPr sz="1200"/>
            </a:lvl1pPr>
          </a:lstStyle>
          <a:p>
            <a:pPr lvl="0"/>
            <a:r>
              <a:rPr lang="es-ES" dirty="0"/>
              <a:t>Agregue texto</a:t>
            </a:r>
            <a:endParaRPr lang="es-CL" dirty="0"/>
          </a:p>
        </p:txBody>
      </p:sp>
      <p:sp>
        <p:nvSpPr>
          <p:cNvPr id="13" name="Marcador de texto 4">
            <a:extLst>
              <a:ext uri="{FF2B5EF4-FFF2-40B4-BE49-F238E27FC236}">
                <a16:creationId xmlns:a16="http://schemas.microsoft.com/office/drawing/2014/main" id="{C74A3EF2-2920-455A-B2BB-72D3C57EB5A1}"/>
              </a:ext>
            </a:extLst>
          </p:cNvPr>
          <p:cNvSpPr>
            <a:spLocks noGrp="1"/>
          </p:cNvSpPr>
          <p:nvPr>
            <p:ph type="body" sz="quarter" idx="15" hasCustomPrompt="1"/>
          </p:nvPr>
        </p:nvSpPr>
        <p:spPr>
          <a:xfrm>
            <a:off x="695325" y="4800148"/>
            <a:ext cx="1041852" cy="1041852"/>
          </a:xfrm>
          <a:prstGeom prst="rect">
            <a:avLst/>
          </a:prstGeom>
          <a:solidFill>
            <a:schemeClr val="accent3"/>
          </a:solidFill>
        </p:spPr>
        <p:txBody>
          <a:bodyPr anchor="ctr" anchorCtr="0"/>
          <a:lstStyle>
            <a:lvl1pPr marL="0" indent="0" algn="ctr">
              <a:buNone/>
              <a:defRPr sz="3600" b="1">
                <a:solidFill>
                  <a:schemeClr val="bg1"/>
                </a:solidFill>
              </a:defRPr>
            </a:lvl1pPr>
          </a:lstStyle>
          <a:p>
            <a:pPr lvl="0"/>
            <a:r>
              <a:rPr lang="es-ES" dirty="0"/>
              <a:t>03</a:t>
            </a:r>
            <a:endParaRPr lang="es-CL" dirty="0"/>
          </a:p>
        </p:txBody>
      </p:sp>
      <p:sp>
        <p:nvSpPr>
          <p:cNvPr id="14" name="Marcador de texto 10">
            <a:extLst>
              <a:ext uri="{FF2B5EF4-FFF2-40B4-BE49-F238E27FC236}">
                <a16:creationId xmlns:a16="http://schemas.microsoft.com/office/drawing/2014/main" id="{67A9CFD9-4A2C-4892-B2FF-482625AA2EA9}"/>
              </a:ext>
            </a:extLst>
          </p:cNvPr>
          <p:cNvSpPr>
            <a:spLocks noGrp="1"/>
          </p:cNvSpPr>
          <p:nvPr>
            <p:ph type="body" sz="quarter" idx="16" hasCustomPrompt="1"/>
          </p:nvPr>
        </p:nvSpPr>
        <p:spPr>
          <a:xfrm>
            <a:off x="1737177" y="4800148"/>
            <a:ext cx="4215947" cy="1041852"/>
          </a:xfrm>
          <a:prstGeom prst="rect">
            <a:avLst/>
          </a:prstGeom>
          <a:solidFill>
            <a:schemeClr val="bg1"/>
          </a:solidFill>
        </p:spPr>
        <p:txBody>
          <a:bodyPr lIns="216000" tIns="216000" rIns="216000" bIns="216000" anchor="ctr" anchorCtr="0"/>
          <a:lstStyle>
            <a:lvl1pPr marL="0" indent="0">
              <a:lnSpc>
                <a:spcPts val="1400"/>
              </a:lnSpc>
              <a:buNone/>
              <a:defRPr sz="1200"/>
            </a:lvl1pPr>
          </a:lstStyle>
          <a:p>
            <a:pPr lvl="0"/>
            <a:r>
              <a:rPr lang="es-ES" dirty="0"/>
              <a:t>Agregue texto</a:t>
            </a:r>
            <a:endParaRPr lang="es-CL" dirty="0"/>
          </a:p>
        </p:txBody>
      </p:sp>
      <p:sp>
        <p:nvSpPr>
          <p:cNvPr id="15" name="Marcador de texto 4">
            <a:extLst>
              <a:ext uri="{FF2B5EF4-FFF2-40B4-BE49-F238E27FC236}">
                <a16:creationId xmlns:a16="http://schemas.microsoft.com/office/drawing/2014/main" id="{4A54F3CB-38F6-4C1A-BB99-0C89E15A1119}"/>
              </a:ext>
            </a:extLst>
          </p:cNvPr>
          <p:cNvSpPr>
            <a:spLocks noGrp="1"/>
          </p:cNvSpPr>
          <p:nvPr>
            <p:ph type="body" sz="quarter" idx="17" hasCustomPrompt="1"/>
          </p:nvPr>
        </p:nvSpPr>
        <p:spPr>
          <a:xfrm>
            <a:off x="6238876" y="4800148"/>
            <a:ext cx="1041852" cy="1041852"/>
          </a:xfrm>
          <a:prstGeom prst="rect">
            <a:avLst/>
          </a:prstGeom>
          <a:solidFill>
            <a:schemeClr val="accent6"/>
          </a:solidFill>
        </p:spPr>
        <p:txBody>
          <a:bodyPr anchor="ctr" anchorCtr="0"/>
          <a:lstStyle>
            <a:lvl1pPr marL="0" indent="0" algn="ctr">
              <a:buNone/>
              <a:defRPr sz="3600" b="1">
                <a:solidFill>
                  <a:schemeClr val="bg1"/>
                </a:solidFill>
              </a:defRPr>
            </a:lvl1pPr>
          </a:lstStyle>
          <a:p>
            <a:pPr lvl="0"/>
            <a:r>
              <a:rPr lang="es-ES" dirty="0"/>
              <a:t>06</a:t>
            </a:r>
            <a:endParaRPr lang="es-CL" dirty="0"/>
          </a:p>
        </p:txBody>
      </p:sp>
      <p:sp>
        <p:nvSpPr>
          <p:cNvPr id="20" name="Marcador de texto 10">
            <a:extLst>
              <a:ext uri="{FF2B5EF4-FFF2-40B4-BE49-F238E27FC236}">
                <a16:creationId xmlns:a16="http://schemas.microsoft.com/office/drawing/2014/main" id="{E91A372C-E261-46BC-BFA1-C0F3E100D9FD}"/>
              </a:ext>
            </a:extLst>
          </p:cNvPr>
          <p:cNvSpPr>
            <a:spLocks noGrp="1"/>
          </p:cNvSpPr>
          <p:nvPr>
            <p:ph type="body" sz="quarter" idx="18" hasCustomPrompt="1"/>
          </p:nvPr>
        </p:nvSpPr>
        <p:spPr>
          <a:xfrm>
            <a:off x="7280728" y="4800148"/>
            <a:ext cx="4215947" cy="1041852"/>
          </a:xfrm>
          <a:prstGeom prst="rect">
            <a:avLst/>
          </a:prstGeom>
          <a:solidFill>
            <a:schemeClr val="bg1"/>
          </a:solidFill>
        </p:spPr>
        <p:txBody>
          <a:bodyPr lIns="216000" tIns="216000" rIns="216000" bIns="216000" anchor="ctr" anchorCtr="0"/>
          <a:lstStyle>
            <a:lvl1pPr marL="0" indent="0">
              <a:lnSpc>
                <a:spcPts val="1400"/>
              </a:lnSpc>
              <a:buNone/>
              <a:defRPr sz="1200"/>
            </a:lvl1pPr>
          </a:lstStyle>
          <a:p>
            <a:pPr lvl="0"/>
            <a:r>
              <a:rPr lang="es-ES" dirty="0"/>
              <a:t>Agregue texto</a:t>
            </a:r>
            <a:endParaRPr lang="es-CL" dirty="0"/>
          </a:p>
        </p:txBody>
      </p:sp>
      <p:sp>
        <p:nvSpPr>
          <p:cNvPr id="21" name="Marcador de texto 4">
            <a:extLst>
              <a:ext uri="{FF2B5EF4-FFF2-40B4-BE49-F238E27FC236}">
                <a16:creationId xmlns:a16="http://schemas.microsoft.com/office/drawing/2014/main" id="{AAF8E3EF-9D2E-4C30-8DEF-9668964E29E8}"/>
              </a:ext>
            </a:extLst>
          </p:cNvPr>
          <p:cNvSpPr>
            <a:spLocks noGrp="1"/>
          </p:cNvSpPr>
          <p:nvPr>
            <p:ph type="body" sz="quarter" idx="19" hasCustomPrompt="1"/>
          </p:nvPr>
        </p:nvSpPr>
        <p:spPr>
          <a:xfrm>
            <a:off x="695325" y="3593648"/>
            <a:ext cx="1041852" cy="1041852"/>
          </a:xfrm>
          <a:prstGeom prst="rect">
            <a:avLst/>
          </a:prstGeom>
          <a:solidFill>
            <a:schemeClr val="accent2"/>
          </a:solidFill>
        </p:spPr>
        <p:txBody>
          <a:bodyPr anchor="ctr" anchorCtr="0"/>
          <a:lstStyle>
            <a:lvl1pPr marL="0" indent="0" algn="ctr">
              <a:buNone/>
              <a:defRPr sz="3600" b="1">
                <a:solidFill>
                  <a:schemeClr val="bg1"/>
                </a:solidFill>
              </a:defRPr>
            </a:lvl1pPr>
          </a:lstStyle>
          <a:p>
            <a:pPr lvl="0"/>
            <a:r>
              <a:rPr lang="es-ES" dirty="0"/>
              <a:t>02</a:t>
            </a:r>
            <a:endParaRPr lang="es-CL" dirty="0"/>
          </a:p>
        </p:txBody>
      </p:sp>
      <p:sp>
        <p:nvSpPr>
          <p:cNvPr id="22" name="Marcador de texto 10">
            <a:extLst>
              <a:ext uri="{FF2B5EF4-FFF2-40B4-BE49-F238E27FC236}">
                <a16:creationId xmlns:a16="http://schemas.microsoft.com/office/drawing/2014/main" id="{4DB0AA4F-28AB-4D18-9878-E7A94933C91A}"/>
              </a:ext>
            </a:extLst>
          </p:cNvPr>
          <p:cNvSpPr>
            <a:spLocks noGrp="1"/>
          </p:cNvSpPr>
          <p:nvPr>
            <p:ph type="body" sz="quarter" idx="20" hasCustomPrompt="1"/>
          </p:nvPr>
        </p:nvSpPr>
        <p:spPr>
          <a:xfrm>
            <a:off x="1737177" y="3593648"/>
            <a:ext cx="4215947" cy="1041852"/>
          </a:xfrm>
          <a:prstGeom prst="rect">
            <a:avLst/>
          </a:prstGeom>
          <a:solidFill>
            <a:schemeClr val="bg1"/>
          </a:solidFill>
        </p:spPr>
        <p:txBody>
          <a:bodyPr lIns="216000" tIns="216000" rIns="216000" bIns="216000" anchor="ctr" anchorCtr="0"/>
          <a:lstStyle>
            <a:lvl1pPr marL="0" indent="0">
              <a:lnSpc>
                <a:spcPts val="1400"/>
              </a:lnSpc>
              <a:buNone/>
              <a:defRPr sz="1200"/>
            </a:lvl1pPr>
          </a:lstStyle>
          <a:p>
            <a:pPr lvl="0"/>
            <a:r>
              <a:rPr lang="es-ES" dirty="0"/>
              <a:t>Agregue texto</a:t>
            </a:r>
            <a:endParaRPr lang="es-CL" dirty="0"/>
          </a:p>
        </p:txBody>
      </p:sp>
      <p:sp>
        <p:nvSpPr>
          <p:cNvPr id="23" name="Marcador de texto 4">
            <a:extLst>
              <a:ext uri="{FF2B5EF4-FFF2-40B4-BE49-F238E27FC236}">
                <a16:creationId xmlns:a16="http://schemas.microsoft.com/office/drawing/2014/main" id="{2A35C372-5FA0-4538-943F-B155A08B44C2}"/>
              </a:ext>
            </a:extLst>
          </p:cNvPr>
          <p:cNvSpPr>
            <a:spLocks noGrp="1"/>
          </p:cNvSpPr>
          <p:nvPr>
            <p:ph type="body" sz="quarter" idx="21" hasCustomPrompt="1"/>
          </p:nvPr>
        </p:nvSpPr>
        <p:spPr>
          <a:xfrm>
            <a:off x="6238876" y="3593648"/>
            <a:ext cx="1041852" cy="1041852"/>
          </a:xfrm>
          <a:prstGeom prst="rect">
            <a:avLst/>
          </a:prstGeom>
          <a:solidFill>
            <a:schemeClr val="accent5"/>
          </a:solidFill>
        </p:spPr>
        <p:txBody>
          <a:bodyPr anchor="ctr" anchorCtr="0"/>
          <a:lstStyle>
            <a:lvl1pPr marL="0" indent="0" algn="ctr">
              <a:buNone/>
              <a:defRPr sz="3600" b="1">
                <a:solidFill>
                  <a:schemeClr val="bg1"/>
                </a:solidFill>
              </a:defRPr>
            </a:lvl1pPr>
          </a:lstStyle>
          <a:p>
            <a:pPr lvl="0"/>
            <a:r>
              <a:rPr lang="es-ES" dirty="0"/>
              <a:t>05</a:t>
            </a:r>
            <a:endParaRPr lang="es-CL" dirty="0"/>
          </a:p>
        </p:txBody>
      </p:sp>
      <p:sp>
        <p:nvSpPr>
          <p:cNvPr id="24" name="Marcador de texto 10">
            <a:extLst>
              <a:ext uri="{FF2B5EF4-FFF2-40B4-BE49-F238E27FC236}">
                <a16:creationId xmlns:a16="http://schemas.microsoft.com/office/drawing/2014/main" id="{966D61FD-EF43-4F6C-B395-3E7ADD61DAF1}"/>
              </a:ext>
            </a:extLst>
          </p:cNvPr>
          <p:cNvSpPr>
            <a:spLocks noGrp="1"/>
          </p:cNvSpPr>
          <p:nvPr>
            <p:ph type="body" sz="quarter" idx="22" hasCustomPrompt="1"/>
          </p:nvPr>
        </p:nvSpPr>
        <p:spPr>
          <a:xfrm>
            <a:off x="7280728" y="3593648"/>
            <a:ext cx="4215947" cy="1041852"/>
          </a:xfrm>
          <a:prstGeom prst="rect">
            <a:avLst/>
          </a:prstGeom>
          <a:solidFill>
            <a:schemeClr val="bg1"/>
          </a:solidFill>
        </p:spPr>
        <p:txBody>
          <a:bodyPr lIns="216000" tIns="216000" rIns="216000" bIns="216000" anchor="ctr" anchorCtr="0"/>
          <a:lstStyle>
            <a:lvl1pPr marL="0" indent="0">
              <a:lnSpc>
                <a:spcPts val="1400"/>
              </a:lnSpc>
              <a:buNone/>
              <a:defRPr sz="1200"/>
            </a:lvl1pPr>
          </a:lstStyle>
          <a:p>
            <a:pPr lvl="0"/>
            <a:r>
              <a:rPr lang="es-ES" dirty="0"/>
              <a:t>Agregue texto</a:t>
            </a:r>
            <a:endParaRPr lang="es-CL" dirty="0"/>
          </a:p>
        </p:txBody>
      </p:sp>
    </p:spTree>
    <p:extLst>
      <p:ext uri="{BB962C8B-B14F-4D97-AF65-F5344CB8AC3E}">
        <p14:creationId xmlns:p14="http://schemas.microsoft.com/office/powerpoint/2010/main" val="7619405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Explicación con iconos">
    <p:spTree>
      <p:nvGrpSpPr>
        <p:cNvPr id="1" name=""/>
        <p:cNvGrpSpPr/>
        <p:nvPr/>
      </p:nvGrpSpPr>
      <p:grpSpPr>
        <a:xfrm>
          <a:off x="0" y="0"/>
          <a:ext cx="0" cy="0"/>
          <a:chOff x="0" y="0"/>
          <a:chExt cx="0" cy="0"/>
        </a:xfrm>
      </p:grpSpPr>
      <p:sp>
        <p:nvSpPr>
          <p:cNvPr id="17" name="Título 1">
            <a:extLst>
              <a:ext uri="{FF2B5EF4-FFF2-40B4-BE49-F238E27FC236}">
                <a16:creationId xmlns:a16="http://schemas.microsoft.com/office/drawing/2014/main" id="{92AC821A-C21A-4DCE-A615-860412C30894}"/>
              </a:ext>
            </a:extLst>
          </p:cNvPr>
          <p:cNvSpPr>
            <a:spLocks noGrp="1"/>
          </p:cNvSpPr>
          <p:nvPr>
            <p:ph type="ctrTitle" hasCustomPrompt="1"/>
          </p:nvPr>
        </p:nvSpPr>
        <p:spPr>
          <a:xfrm>
            <a:off x="2319338" y="1376138"/>
            <a:ext cx="7553324" cy="619124"/>
          </a:xfrm>
          <a:prstGeom prst="rect">
            <a:avLst/>
          </a:prstGeom>
        </p:spPr>
        <p:txBody>
          <a:bodyPr lIns="0" tIns="0" rIns="0" bIns="0" anchor="t" anchorCtr="0">
            <a:normAutofit/>
          </a:bodyPr>
          <a:lstStyle>
            <a:lvl1pPr algn="ctr">
              <a:lnSpc>
                <a:spcPts val="2700"/>
              </a:lnSpc>
              <a:defRPr sz="2400" b="1">
                <a:solidFill>
                  <a:schemeClr val="accent1"/>
                </a:solidFill>
              </a:defRPr>
            </a:lvl1pPr>
          </a:lstStyle>
          <a:p>
            <a:r>
              <a:rPr lang="es-ES" dirty="0"/>
              <a:t>Título o</a:t>
            </a:r>
            <a:br>
              <a:rPr lang="es-ES" dirty="0"/>
            </a:br>
            <a:r>
              <a:rPr lang="es-ES" dirty="0"/>
              <a:t>Enunciado</a:t>
            </a:r>
            <a:endParaRPr lang="es-CL" dirty="0"/>
          </a:p>
        </p:txBody>
      </p:sp>
    </p:spTree>
    <p:extLst>
      <p:ext uri="{BB962C8B-B14F-4D97-AF65-F5344CB8AC3E}">
        <p14:creationId xmlns:p14="http://schemas.microsoft.com/office/powerpoint/2010/main" val="8795109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ortad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Imagen 7" descr="Interfaz de usuario gráfica, Sitio web&#10;&#10;Descripción generada automáticamente">
            <a:extLst>
              <a:ext uri="{FF2B5EF4-FFF2-40B4-BE49-F238E27FC236}">
                <a16:creationId xmlns:a16="http://schemas.microsoft.com/office/drawing/2014/main" id="{C2E5A26A-E128-4DD0-AA3A-5D7EF581D0B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sp>
        <p:nvSpPr>
          <p:cNvPr id="9" name="Rectángulo 8">
            <a:extLst>
              <a:ext uri="{FF2B5EF4-FFF2-40B4-BE49-F238E27FC236}">
                <a16:creationId xmlns:a16="http://schemas.microsoft.com/office/drawing/2014/main" id="{E478C760-F52D-44F2-AB0B-03BE48039AAC}"/>
              </a:ext>
            </a:extLst>
          </p:cNvPr>
          <p:cNvSpPr/>
          <p:nvPr userDrawn="1"/>
        </p:nvSpPr>
        <p:spPr>
          <a:xfrm>
            <a:off x="279918" y="1950098"/>
            <a:ext cx="4767943" cy="3405673"/>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s-CL" dirty="0"/>
          </a:p>
        </p:txBody>
      </p:sp>
      <p:sp>
        <p:nvSpPr>
          <p:cNvPr id="10" name="Rectángulo 9">
            <a:extLst>
              <a:ext uri="{FF2B5EF4-FFF2-40B4-BE49-F238E27FC236}">
                <a16:creationId xmlns:a16="http://schemas.microsoft.com/office/drawing/2014/main" id="{7B3B9DC4-D0A9-42DC-8F4D-78FD8D220A94}"/>
              </a:ext>
            </a:extLst>
          </p:cNvPr>
          <p:cNvSpPr/>
          <p:nvPr userDrawn="1"/>
        </p:nvSpPr>
        <p:spPr>
          <a:xfrm>
            <a:off x="279918" y="1950097"/>
            <a:ext cx="144000" cy="3405673"/>
          </a:xfrm>
          <a:prstGeom prst="rect">
            <a:avLst/>
          </a:prstGeom>
          <a:solidFill>
            <a:schemeClr val="accent2"/>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s-CL" dirty="0"/>
          </a:p>
        </p:txBody>
      </p:sp>
    </p:spTree>
    <p:extLst>
      <p:ext uri="{BB962C8B-B14F-4D97-AF65-F5344CB8AC3E}">
        <p14:creationId xmlns:p14="http://schemas.microsoft.com/office/powerpoint/2010/main" val="33196251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Imagen 7" descr="Interfaz de usuario gráfica, Texto&#10;&#10;Descripción generada automáticamente con confianza media">
            <a:extLst>
              <a:ext uri="{FF2B5EF4-FFF2-40B4-BE49-F238E27FC236}">
                <a16:creationId xmlns:a16="http://schemas.microsoft.com/office/drawing/2014/main" id="{6AD0B9F3-4697-4347-92BE-0FB009626992}"/>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sp>
        <p:nvSpPr>
          <p:cNvPr id="9" name="CuadroTexto 8">
            <a:extLst>
              <a:ext uri="{FF2B5EF4-FFF2-40B4-BE49-F238E27FC236}">
                <a16:creationId xmlns:a16="http://schemas.microsoft.com/office/drawing/2014/main" id="{5B85F780-4714-4CE5-8632-81CB879785C0}"/>
              </a:ext>
            </a:extLst>
          </p:cNvPr>
          <p:cNvSpPr txBox="1"/>
          <p:nvPr userDrawn="1"/>
        </p:nvSpPr>
        <p:spPr>
          <a:xfrm>
            <a:off x="723900" y="6362700"/>
            <a:ext cx="2002047" cy="239937"/>
          </a:xfrm>
          <a:prstGeom prst="rect">
            <a:avLst/>
          </a:prstGeom>
          <a:noFill/>
        </p:spPr>
        <p:txBody>
          <a:bodyPr wrap="square" lIns="0" tIns="0" rIns="0" bIns="0" rtlCol="0">
            <a:spAutoFit/>
          </a:bodyPr>
          <a:lstStyle/>
          <a:p>
            <a:pPr algn="l">
              <a:lnSpc>
                <a:spcPts val="2200"/>
              </a:lnSpc>
            </a:pPr>
            <a:r>
              <a:rPr lang="es-ES" sz="1000" b="0" dirty="0">
                <a:solidFill>
                  <a:schemeClr val="accent1"/>
                </a:solidFill>
              </a:rPr>
              <a:t>Profesor: </a:t>
            </a:r>
            <a:r>
              <a:rPr lang="es-ES" sz="1000" b="1" dirty="0">
                <a:solidFill>
                  <a:schemeClr val="accent3"/>
                </a:solidFill>
              </a:rPr>
              <a:t>Joshua Kunst Fuentes</a:t>
            </a:r>
            <a:endParaRPr lang="es-CL" sz="1000" b="1" dirty="0">
              <a:solidFill>
                <a:schemeClr val="accent3"/>
              </a:solidFill>
            </a:endParaRPr>
          </a:p>
        </p:txBody>
      </p:sp>
    </p:spTree>
    <p:extLst>
      <p:ext uri="{BB962C8B-B14F-4D97-AF65-F5344CB8AC3E}">
        <p14:creationId xmlns:p14="http://schemas.microsoft.com/office/powerpoint/2010/main" val="3326281756"/>
      </p:ext>
    </p:extLst>
  </p:cSld>
  <p:clrMap bg1="lt1" tx1="dk1" bg2="lt2" tx2="dk2" accent1="accent1" accent2="accent2" accent3="accent3" accent4="accent4" accent5="accent5" accent6="accent6" hlink="hlink" folHlink="folHlink"/>
  <p:sldLayoutIdLst>
    <p:sldLayoutId id="2147483660" r:id="rId1"/>
    <p:sldLayoutId id="2147483661" r:id="rId2"/>
    <p:sldLayoutId id="2147483650" r:id="rId3"/>
    <p:sldLayoutId id="2147483662" r:id="rId4"/>
    <p:sldLayoutId id="2147483663" r:id="rId5"/>
    <p:sldLayoutId id="2147483664" r:id="rId6"/>
    <p:sldLayoutId id="2147483665" r:id="rId7"/>
    <p:sldLayoutId id="2147483666" r:id="rId8"/>
    <p:sldLayoutId id="2147483649" r:id="rId9"/>
    <p:sldLayoutId id="2147483668" r:id="rId10"/>
    <p:sldLayoutId id="214748366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680" userDrawn="1">
          <p15:clr>
            <a:srgbClr val="F26B43"/>
          </p15:clr>
        </p15:guide>
        <p15:guide id="2" pos="438"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2" Type="http://schemas.openxmlformats.org/officeDocument/2006/relationships/hyperlink" Target="https://pair-code.github.io/understanding-umap/" TargetMode="Externa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2" Type="http://schemas.openxmlformats.org/officeDocument/2006/relationships/hyperlink" Target="http://www.sthda.com/english/wiki/wiki.php?id_contents=7851" TargetMode="Externa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ema.drwhy.ai/ceterisParibus.html" TargetMode="External"/><Relationship Id="rId2" Type="http://schemas.openxmlformats.org/officeDocument/2006/relationships/hyperlink" Target="https://ema.drwhy.ai/featureImportance.html" TargetMode="External"/><Relationship Id="rId1" Type="http://schemas.openxmlformats.org/officeDocument/2006/relationships/slideLayout" Target="../slideLayouts/slideLayout1.xml"/><Relationship Id="rId4" Type="http://schemas.openxmlformats.org/officeDocument/2006/relationships/hyperlink" Target="https://ema.drwhy.ai/partialDependenceProfiles.html"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Layout" Target="../slideLayouts/slideLayout10.xml"/><Relationship Id="rId4" Type="http://schemas.openxmlformats.org/officeDocument/2006/relationships/image" Target="../media/image7.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plotly.com/r/pca-visualization/" TargetMode="Externa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E670DC6B-0092-40C3-B942-2C8226514B08}"/>
              </a:ext>
            </a:extLst>
          </p:cNvPr>
          <p:cNvSpPr txBox="1"/>
          <p:nvPr/>
        </p:nvSpPr>
        <p:spPr>
          <a:xfrm>
            <a:off x="625149" y="2263802"/>
            <a:ext cx="4077477" cy="872034"/>
          </a:xfrm>
          <a:prstGeom prst="rect">
            <a:avLst/>
          </a:prstGeom>
          <a:noFill/>
        </p:spPr>
        <p:txBody>
          <a:bodyPr wrap="square" lIns="0" tIns="0" rIns="0" bIns="0" rtlCol="0">
            <a:spAutoFit/>
          </a:bodyPr>
          <a:lstStyle/>
          <a:p>
            <a:pPr>
              <a:lnSpc>
                <a:spcPts val="3400"/>
              </a:lnSpc>
            </a:pPr>
            <a:r>
              <a:rPr lang="es-ES" sz="3000" b="1" dirty="0">
                <a:solidFill>
                  <a:schemeClr val="bg1"/>
                </a:solidFill>
              </a:rPr>
              <a:t>Visualización de Datos Aplicada</a:t>
            </a:r>
            <a:endParaRPr lang="es-CL" sz="3000" b="1" dirty="0">
              <a:solidFill>
                <a:schemeClr val="bg1"/>
              </a:solidFill>
            </a:endParaRPr>
          </a:p>
        </p:txBody>
      </p:sp>
      <p:sp>
        <p:nvSpPr>
          <p:cNvPr id="5" name="CuadroTexto 4">
            <a:extLst>
              <a:ext uri="{FF2B5EF4-FFF2-40B4-BE49-F238E27FC236}">
                <a16:creationId xmlns:a16="http://schemas.microsoft.com/office/drawing/2014/main" id="{EFFBAEA3-7AC8-461E-89D8-C0A9EEBFD6FF}"/>
              </a:ext>
            </a:extLst>
          </p:cNvPr>
          <p:cNvSpPr txBox="1"/>
          <p:nvPr/>
        </p:nvSpPr>
        <p:spPr>
          <a:xfrm>
            <a:off x="625149" y="3239081"/>
            <a:ext cx="4272776" cy="1179810"/>
          </a:xfrm>
          <a:prstGeom prst="rect">
            <a:avLst/>
          </a:prstGeom>
          <a:noFill/>
        </p:spPr>
        <p:txBody>
          <a:bodyPr wrap="square" lIns="0" tIns="0" rIns="0" bIns="0" rtlCol="0">
            <a:spAutoFit/>
          </a:bodyPr>
          <a:lstStyle/>
          <a:p>
            <a:pPr>
              <a:lnSpc>
                <a:spcPts val="2300"/>
              </a:lnSpc>
            </a:pPr>
            <a:r>
              <a:rPr lang="pt-BR" sz="2000" b="1" dirty="0">
                <a:solidFill>
                  <a:schemeClr val="accent1">
                    <a:lumMod val="20000"/>
                    <a:lumOff val="80000"/>
                  </a:schemeClr>
                </a:solidFill>
              </a:rPr>
              <a:t>Clase 8</a:t>
            </a:r>
          </a:p>
          <a:p>
            <a:pPr>
              <a:lnSpc>
                <a:spcPts val="2300"/>
              </a:lnSpc>
            </a:pPr>
            <a:r>
              <a:rPr lang="pt-BR" sz="2000" b="1" dirty="0">
                <a:solidFill>
                  <a:schemeClr val="accent1">
                    <a:lumMod val="20000"/>
                    <a:lumOff val="80000"/>
                  </a:schemeClr>
                </a:solidFill>
              </a:rPr>
              <a:t>Aplicaciones</a:t>
            </a:r>
          </a:p>
          <a:p>
            <a:pPr>
              <a:lnSpc>
                <a:spcPts val="2300"/>
              </a:lnSpc>
            </a:pPr>
            <a:r>
              <a:rPr lang="pt-BR" sz="2000" b="1" dirty="0">
                <a:solidFill>
                  <a:schemeClr val="accent1">
                    <a:lumMod val="20000"/>
                    <a:lumOff val="80000"/>
                  </a:schemeClr>
                </a:solidFill>
              </a:rPr>
              <a:t>Reducción dimensionalidad</a:t>
            </a:r>
          </a:p>
          <a:p>
            <a:pPr>
              <a:lnSpc>
                <a:spcPts val="2300"/>
              </a:lnSpc>
            </a:pPr>
            <a:r>
              <a:rPr lang="pt-BR" sz="2000" b="1" dirty="0">
                <a:solidFill>
                  <a:schemeClr val="accent1">
                    <a:lumMod val="20000"/>
                    <a:lumOff val="80000"/>
                  </a:schemeClr>
                </a:solidFill>
              </a:rPr>
              <a:t>Visualización Modelos Predictivos</a:t>
            </a:r>
            <a:endParaRPr lang="es-CL" sz="2000" b="1" dirty="0">
              <a:solidFill>
                <a:schemeClr val="accent1">
                  <a:lumMod val="20000"/>
                  <a:lumOff val="80000"/>
                </a:schemeClr>
              </a:solidFill>
            </a:endParaRPr>
          </a:p>
        </p:txBody>
      </p:sp>
      <p:sp>
        <p:nvSpPr>
          <p:cNvPr id="6" name="CuadroTexto 5">
            <a:extLst>
              <a:ext uri="{FF2B5EF4-FFF2-40B4-BE49-F238E27FC236}">
                <a16:creationId xmlns:a16="http://schemas.microsoft.com/office/drawing/2014/main" id="{604E9D30-A6D4-4FB9-B266-ECB965268E31}"/>
              </a:ext>
            </a:extLst>
          </p:cNvPr>
          <p:cNvSpPr txBox="1"/>
          <p:nvPr/>
        </p:nvSpPr>
        <p:spPr>
          <a:xfrm>
            <a:off x="625149" y="4522136"/>
            <a:ext cx="4077477" cy="564257"/>
          </a:xfrm>
          <a:prstGeom prst="rect">
            <a:avLst/>
          </a:prstGeom>
          <a:noFill/>
        </p:spPr>
        <p:txBody>
          <a:bodyPr wrap="square" lIns="0" tIns="0" rIns="0" bIns="0" rtlCol="0">
            <a:spAutoFit/>
          </a:bodyPr>
          <a:lstStyle/>
          <a:p>
            <a:pPr>
              <a:lnSpc>
                <a:spcPts val="2200"/>
              </a:lnSpc>
            </a:pPr>
            <a:r>
              <a:rPr lang="es-ES" sz="1400" b="0" dirty="0">
                <a:solidFill>
                  <a:schemeClr val="bg1"/>
                </a:solidFill>
              </a:rPr>
              <a:t>Profesor:</a:t>
            </a:r>
            <a:br>
              <a:rPr lang="es-ES" sz="1600" b="1" dirty="0">
                <a:solidFill>
                  <a:schemeClr val="bg1"/>
                </a:solidFill>
              </a:rPr>
            </a:br>
            <a:r>
              <a:rPr lang="es-ES" b="1" dirty="0">
                <a:solidFill>
                  <a:schemeClr val="bg1"/>
                </a:solidFill>
              </a:rPr>
              <a:t>Joshua Kunst Fuentes</a:t>
            </a:r>
            <a:endParaRPr lang="es-CL" b="1" dirty="0">
              <a:solidFill>
                <a:schemeClr val="bg1"/>
              </a:solidFill>
            </a:endParaRPr>
          </a:p>
        </p:txBody>
      </p:sp>
    </p:spTree>
    <p:extLst>
      <p:ext uri="{BB962C8B-B14F-4D97-AF65-F5344CB8AC3E}">
        <p14:creationId xmlns:p14="http://schemas.microsoft.com/office/powerpoint/2010/main" val="25827301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uadroTexto 9">
            <a:extLst>
              <a:ext uri="{FF2B5EF4-FFF2-40B4-BE49-F238E27FC236}">
                <a16:creationId xmlns:a16="http://schemas.microsoft.com/office/drawing/2014/main" id="{609E002C-62C4-1857-B2FA-AEA03CDE6C43}"/>
              </a:ext>
            </a:extLst>
          </p:cNvPr>
          <p:cNvSpPr txBox="1"/>
          <p:nvPr/>
        </p:nvSpPr>
        <p:spPr>
          <a:xfrm>
            <a:off x="733301" y="596882"/>
            <a:ext cx="10349566" cy="921727"/>
          </a:xfrm>
          <a:prstGeom prst="rect">
            <a:avLst/>
          </a:prstGeom>
          <a:noFill/>
        </p:spPr>
        <p:txBody>
          <a:bodyPr wrap="square" anchor="ctr">
            <a:spAutoFit/>
          </a:bodyPr>
          <a:lstStyle/>
          <a:p>
            <a:pPr>
              <a:lnSpc>
                <a:spcPct val="200000"/>
              </a:lnSpc>
            </a:pPr>
            <a:r>
              <a:rPr lang="es-ES" sz="3200" b="1" dirty="0"/>
              <a:t>RdD: </a:t>
            </a:r>
            <a:r>
              <a:rPr lang="es-ES" sz="3200" dirty="0"/>
              <a:t>UMAP </a:t>
            </a:r>
            <a:r>
              <a:rPr lang="es-ES" dirty="0"/>
              <a:t>(Uniform Manifold Approximation and Projection) </a:t>
            </a:r>
            <a:endParaRPr lang="es-ES" sz="3200" dirty="0"/>
          </a:p>
        </p:txBody>
      </p:sp>
      <p:sp>
        <p:nvSpPr>
          <p:cNvPr id="2" name="CuadroTexto 1">
            <a:extLst>
              <a:ext uri="{FF2B5EF4-FFF2-40B4-BE49-F238E27FC236}">
                <a16:creationId xmlns:a16="http://schemas.microsoft.com/office/drawing/2014/main" id="{C43C152B-8081-F74E-B15B-582BAFBABCAB}"/>
              </a:ext>
            </a:extLst>
          </p:cNvPr>
          <p:cNvSpPr txBox="1"/>
          <p:nvPr/>
        </p:nvSpPr>
        <p:spPr>
          <a:xfrm>
            <a:off x="733302" y="1624610"/>
            <a:ext cx="10538262" cy="4569841"/>
          </a:xfrm>
          <a:prstGeom prst="rect">
            <a:avLst/>
          </a:prstGeom>
          <a:noFill/>
        </p:spPr>
        <p:txBody>
          <a:bodyPr wrap="square" numCol="1">
            <a:spAutoFit/>
          </a:bodyPr>
          <a:lstStyle/>
          <a:p>
            <a:pPr lvl="0" algn="l" rtl="0">
              <a:lnSpc>
                <a:spcPct val="150000"/>
              </a:lnSpc>
              <a:spcBef>
                <a:spcPts val="0"/>
              </a:spcBef>
              <a:spcAft>
                <a:spcPts val="0"/>
              </a:spcAft>
            </a:pPr>
            <a:r>
              <a:rPr lang="es-ES" sz="1600" dirty="0"/>
              <a:t>UMAP es una técnica de reducción de dimensionalidad y proyección </a:t>
            </a:r>
            <a:r>
              <a:rPr lang="es-ES" sz="1600" b="1" dirty="0"/>
              <a:t>no lineal </a:t>
            </a:r>
            <a:r>
              <a:rPr lang="es-ES" sz="1600" dirty="0"/>
              <a:t>que se utiliza principalmente para la visualización de datos de alta dimensionalidad en un espacio bidimensional o tridimensional de manera eficiente y preservando estructuras </a:t>
            </a:r>
            <a:r>
              <a:rPr lang="es-ES" sz="1600" b="1" dirty="0"/>
              <a:t>locales</a:t>
            </a:r>
            <a:r>
              <a:rPr lang="es-ES" sz="1600" dirty="0"/>
              <a:t> y </a:t>
            </a:r>
            <a:r>
              <a:rPr lang="es-ES" sz="1600" b="1" dirty="0"/>
              <a:t>globales</a:t>
            </a:r>
            <a:r>
              <a:rPr lang="es-ES" sz="1600" dirty="0"/>
              <a:t>.</a:t>
            </a:r>
          </a:p>
          <a:p>
            <a:pPr lvl="0" algn="l" rtl="0">
              <a:lnSpc>
                <a:spcPct val="150000"/>
              </a:lnSpc>
              <a:spcBef>
                <a:spcPts val="0"/>
              </a:spcBef>
              <a:spcAft>
                <a:spcPts val="0"/>
              </a:spcAft>
            </a:pPr>
            <a:endParaRPr lang="es-ES" sz="1200" dirty="0"/>
          </a:p>
          <a:p>
            <a:pPr marL="628650" lvl="1" indent="-171450">
              <a:lnSpc>
                <a:spcPct val="150000"/>
              </a:lnSpc>
              <a:buFont typeface="Arial" panose="020B0604020202020204" pitchFamily="34" charset="0"/>
              <a:buChar char="•"/>
            </a:pPr>
            <a:r>
              <a:rPr lang="es-ES" sz="1200" b="1" dirty="0"/>
              <a:t>Preservación de Estructuras</a:t>
            </a:r>
            <a:r>
              <a:rPr lang="es-ES" sz="1200" dirty="0"/>
              <a:t>: UMAP tiende a preservar estructuras locales y globales de los datos en la reducción de dimensionalidad. Esto significa que las relaciones entre puntos cercanos en el espacio original se mantienen en el espacio reducido.</a:t>
            </a:r>
          </a:p>
          <a:p>
            <a:pPr marL="628650" lvl="1" indent="-171450">
              <a:lnSpc>
                <a:spcPct val="150000"/>
              </a:lnSpc>
              <a:buFont typeface="Arial" panose="020B0604020202020204" pitchFamily="34" charset="0"/>
              <a:buChar char="•"/>
            </a:pPr>
            <a:r>
              <a:rPr lang="es-ES" sz="1200" b="1" dirty="0"/>
              <a:t>Escalabilidad</a:t>
            </a:r>
            <a:r>
              <a:rPr lang="es-ES" sz="1200" dirty="0"/>
              <a:t>: UMAP es eficiente para datos de alta dimensionalidad y grandes conjuntos de datos. Puede manejar datos con miles o incluso millones de puntos de datos de manera eficiente.</a:t>
            </a:r>
          </a:p>
          <a:p>
            <a:pPr marL="628650" lvl="1" indent="-171450">
              <a:lnSpc>
                <a:spcPct val="150000"/>
              </a:lnSpc>
              <a:buFont typeface="Arial" panose="020B0604020202020204" pitchFamily="34" charset="0"/>
              <a:buChar char="•"/>
            </a:pPr>
            <a:r>
              <a:rPr lang="es-ES" sz="1200" b="1" dirty="0"/>
              <a:t>No Linealidad</a:t>
            </a:r>
            <a:r>
              <a:rPr lang="es-ES" sz="1200" dirty="0"/>
              <a:t>: A diferencia del PCA, que es una técnica lineal, UMAP es capaz de capturar relaciones no lineales en los datos.</a:t>
            </a:r>
          </a:p>
          <a:p>
            <a:pPr marL="628650" lvl="1" indent="-171450">
              <a:lnSpc>
                <a:spcPct val="150000"/>
              </a:lnSpc>
              <a:buFont typeface="Arial" panose="020B0604020202020204" pitchFamily="34" charset="0"/>
              <a:buChar char="•"/>
            </a:pPr>
            <a:r>
              <a:rPr lang="es-ES" sz="1200" b="1" dirty="0"/>
              <a:t>Configuración de Parámetros</a:t>
            </a:r>
            <a:r>
              <a:rPr lang="es-ES" sz="1200" dirty="0"/>
              <a:t>: UMAP tiene varios parámetros ajustables, como la métrica de distancia y el número de vecinos utilizados en el cálculo de las probabilidades de proximidad. La elección adecuada de estos parámetros puede afectar la calidad de la proyección.</a:t>
            </a:r>
          </a:p>
          <a:p>
            <a:pPr marL="628650" lvl="1" indent="-171450">
              <a:lnSpc>
                <a:spcPct val="150000"/>
              </a:lnSpc>
              <a:buFont typeface="Arial" panose="020B0604020202020204" pitchFamily="34" charset="0"/>
              <a:buChar char="•"/>
            </a:pPr>
            <a:endParaRPr lang="es-ES" sz="1200" dirty="0"/>
          </a:p>
          <a:p>
            <a:pPr>
              <a:lnSpc>
                <a:spcPct val="150000"/>
              </a:lnSpc>
            </a:pPr>
            <a:r>
              <a:rPr lang="es-ES" sz="1600" dirty="0">
                <a:hlinkClick r:id="rId2"/>
              </a:rPr>
              <a:t>https://pair-code.github.io/understanding-umap/</a:t>
            </a:r>
            <a:r>
              <a:rPr lang="es-ES" sz="1600" dirty="0"/>
              <a:t> </a:t>
            </a:r>
          </a:p>
        </p:txBody>
      </p:sp>
    </p:spTree>
    <p:extLst>
      <p:ext uri="{BB962C8B-B14F-4D97-AF65-F5344CB8AC3E}">
        <p14:creationId xmlns:p14="http://schemas.microsoft.com/office/powerpoint/2010/main" val="36369410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uadroTexto 9">
            <a:extLst>
              <a:ext uri="{FF2B5EF4-FFF2-40B4-BE49-F238E27FC236}">
                <a16:creationId xmlns:a16="http://schemas.microsoft.com/office/drawing/2014/main" id="{609E002C-62C4-1857-B2FA-AEA03CDE6C43}"/>
              </a:ext>
            </a:extLst>
          </p:cNvPr>
          <p:cNvSpPr txBox="1"/>
          <p:nvPr/>
        </p:nvSpPr>
        <p:spPr>
          <a:xfrm>
            <a:off x="733301" y="597524"/>
            <a:ext cx="10349566" cy="920445"/>
          </a:xfrm>
          <a:prstGeom prst="rect">
            <a:avLst/>
          </a:prstGeom>
          <a:noFill/>
        </p:spPr>
        <p:txBody>
          <a:bodyPr wrap="square" anchor="ctr">
            <a:spAutoFit/>
          </a:bodyPr>
          <a:lstStyle/>
          <a:p>
            <a:pPr>
              <a:lnSpc>
                <a:spcPct val="200000"/>
              </a:lnSpc>
            </a:pPr>
            <a:r>
              <a:rPr lang="es-ES" sz="3200" b="1" dirty="0"/>
              <a:t>RdD: </a:t>
            </a:r>
            <a:r>
              <a:rPr lang="es-ES" sz="3200" dirty="0"/>
              <a:t>UMAP</a:t>
            </a:r>
          </a:p>
        </p:txBody>
      </p:sp>
      <p:sp>
        <p:nvSpPr>
          <p:cNvPr id="2" name="CuadroTexto 1">
            <a:extLst>
              <a:ext uri="{FF2B5EF4-FFF2-40B4-BE49-F238E27FC236}">
                <a16:creationId xmlns:a16="http://schemas.microsoft.com/office/drawing/2014/main" id="{C43C152B-8081-F74E-B15B-582BAFBABCAB}"/>
              </a:ext>
            </a:extLst>
          </p:cNvPr>
          <p:cNvSpPr txBox="1"/>
          <p:nvPr/>
        </p:nvSpPr>
        <p:spPr>
          <a:xfrm>
            <a:off x="733302" y="1624610"/>
            <a:ext cx="10112749" cy="784189"/>
          </a:xfrm>
          <a:prstGeom prst="rect">
            <a:avLst/>
          </a:prstGeom>
          <a:noFill/>
        </p:spPr>
        <p:txBody>
          <a:bodyPr wrap="square" numCol="1">
            <a:spAutoFit/>
          </a:bodyPr>
          <a:lstStyle/>
          <a:p>
            <a:pPr lvl="0" algn="l" rtl="0">
              <a:lnSpc>
                <a:spcPct val="150000"/>
              </a:lnSpc>
              <a:spcBef>
                <a:spcPts val="0"/>
              </a:spcBef>
              <a:spcAft>
                <a:spcPts val="0"/>
              </a:spcAft>
            </a:pPr>
            <a:r>
              <a:rPr lang="es-ES" sz="1600" dirty="0"/>
              <a:t>El procedimiento se debe definir a priori el número de columnas a obtener, en el ejemplo es usualmente 2 o 3 (para poder visualizar!)</a:t>
            </a:r>
            <a:endParaRPr lang="es-ES" sz="1200" dirty="0"/>
          </a:p>
        </p:txBody>
      </p:sp>
      <mc:AlternateContent xmlns:mc="http://schemas.openxmlformats.org/markup-compatibility/2006" xmlns:a14="http://schemas.microsoft.com/office/drawing/2010/main">
        <mc:Choice Requires="a14">
          <p:graphicFrame>
            <p:nvGraphicFramePr>
              <p:cNvPr id="3" name="Tabla 2">
                <a:extLst>
                  <a:ext uri="{FF2B5EF4-FFF2-40B4-BE49-F238E27FC236}">
                    <a16:creationId xmlns:a16="http://schemas.microsoft.com/office/drawing/2014/main" id="{7BAFCBBB-8A21-5421-4B22-8051ADDC881C}"/>
                  </a:ext>
                </a:extLst>
              </p:cNvPr>
              <p:cNvGraphicFramePr>
                <a:graphicFrameLocks noGrp="1"/>
              </p:cNvGraphicFramePr>
              <p:nvPr>
                <p:extLst>
                  <p:ext uri="{D42A27DB-BD31-4B8C-83A1-F6EECF244321}">
                    <p14:modId xmlns:p14="http://schemas.microsoft.com/office/powerpoint/2010/main" val="752829280"/>
                  </p:ext>
                </p:extLst>
              </p:nvPr>
            </p:nvGraphicFramePr>
            <p:xfrm>
              <a:off x="1789971" y="3191730"/>
              <a:ext cx="7999410" cy="1810774"/>
            </p:xfrm>
            <a:graphic>
              <a:graphicData uri="http://schemas.openxmlformats.org/drawingml/2006/table">
                <a:tbl>
                  <a:tblPr>
                    <a:tableStyleId>{5C22544A-7EE6-4342-B048-85BDC9FD1C3A}</a:tableStyleId>
                  </a:tblPr>
                  <a:tblGrid>
                    <a:gridCol w="799941">
                      <a:extLst>
                        <a:ext uri="{9D8B030D-6E8A-4147-A177-3AD203B41FA5}">
                          <a16:colId xmlns:a16="http://schemas.microsoft.com/office/drawing/2014/main" val="3384020803"/>
                        </a:ext>
                      </a:extLst>
                    </a:gridCol>
                    <a:gridCol w="799941">
                      <a:extLst>
                        <a:ext uri="{9D8B030D-6E8A-4147-A177-3AD203B41FA5}">
                          <a16:colId xmlns:a16="http://schemas.microsoft.com/office/drawing/2014/main" val="4276787758"/>
                        </a:ext>
                      </a:extLst>
                    </a:gridCol>
                    <a:gridCol w="799941">
                      <a:extLst>
                        <a:ext uri="{9D8B030D-6E8A-4147-A177-3AD203B41FA5}">
                          <a16:colId xmlns:a16="http://schemas.microsoft.com/office/drawing/2014/main" val="1204269377"/>
                        </a:ext>
                      </a:extLst>
                    </a:gridCol>
                    <a:gridCol w="799941">
                      <a:extLst>
                        <a:ext uri="{9D8B030D-6E8A-4147-A177-3AD203B41FA5}">
                          <a16:colId xmlns:a16="http://schemas.microsoft.com/office/drawing/2014/main" val="1820512707"/>
                        </a:ext>
                      </a:extLst>
                    </a:gridCol>
                    <a:gridCol w="799941">
                      <a:extLst>
                        <a:ext uri="{9D8B030D-6E8A-4147-A177-3AD203B41FA5}">
                          <a16:colId xmlns:a16="http://schemas.microsoft.com/office/drawing/2014/main" val="2668047970"/>
                        </a:ext>
                      </a:extLst>
                    </a:gridCol>
                    <a:gridCol w="799941">
                      <a:extLst>
                        <a:ext uri="{9D8B030D-6E8A-4147-A177-3AD203B41FA5}">
                          <a16:colId xmlns:a16="http://schemas.microsoft.com/office/drawing/2014/main" val="1183603662"/>
                        </a:ext>
                      </a:extLst>
                    </a:gridCol>
                    <a:gridCol w="799941">
                      <a:extLst>
                        <a:ext uri="{9D8B030D-6E8A-4147-A177-3AD203B41FA5}">
                          <a16:colId xmlns:a16="http://schemas.microsoft.com/office/drawing/2014/main" val="1554830775"/>
                        </a:ext>
                      </a:extLst>
                    </a:gridCol>
                    <a:gridCol w="799941">
                      <a:extLst>
                        <a:ext uri="{9D8B030D-6E8A-4147-A177-3AD203B41FA5}">
                          <a16:colId xmlns:a16="http://schemas.microsoft.com/office/drawing/2014/main" val="3124968481"/>
                        </a:ext>
                      </a:extLst>
                    </a:gridCol>
                    <a:gridCol w="799941">
                      <a:extLst>
                        <a:ext uri="{9D8B030D-6E8A-4147-A177-3AD203B41FA5}">
                          <a16:colId xmlns:a16="http://schemas.microsoft.com/office/drawing/2014/main" val="1923723926"/>
                        </a:ext>
                      </a:extLst>
                    </a:gridCol>
                    <a:gridCol w="799941">
                      <a:extLst>
                        <a:ext uri="{9D8B030D-6E8A-4147-A177-3AD203B41FA5}">
                          <a16:colId xmlns:a16="http://schemas.microsoft.com/office/drawing/2014/main" val="3387988392"/>
                        </a:ext>
                      </a:extLst>
                    </a:gridCol>
                  </a:tblGrid>
                  <a:tr h="299314">
                    <a:tc>
                      <a:txBody>
                        <a:bodyPr/>
                        <a:lstStyle/>
                        <a:p>
                          <a:pPr algn="ctr" fontAlgn="b"/>
                          <a:r>
                            <a:rPr lang="es-CL" sz="1100" u="none" strike="noStrike" dirty="0">
                              <a:effectLst/>
                            </a:rPr>
                            <a:t>id</a:t>
                          </a:r>
                          <a:endParaRPr lang="es-CL" sz="1100" b="0" i="0" u="none" strike="noStrike" dirty="0">
                            <a:solidFill>
                              <a:srgbClr val="000000"/>
                            </a:solidFill>
                            <a:effectLst/>
                            <a:latin typeface="Calibri" panose="020F0502020204030204" pitchFamily="34" charset="0"/>
                          </a:endParaRPr>
                        </a:p>
                      </a:txBody>
                      <a:tcPr marL="9149" marR="9149" marT="9149" marB="0" anchor="ctr">
                        <a:solidFill>
                          <a:schemeClr val="bg1">
                            <a:lumMod val="95000"/>
                          </a:schemeClr>
                        </a:solidFill>
                      </a:tcPr>
                    </a:tc>
                    <a:tc>
                      <a:txBody>
                        <a:bodyPr/>
                        <a:lstStyle/>
                        <a:p>
                          <a:pPr algn="ctr" fontAlgn="b"/>
                          <a14:m>
                            <m:oMathPara xmlns:m="http://schemas.openxmlformats.org/officeDocument/2006/math">
                              <m:oMathParaPr>
                                <m:jc m:val="centerGroup"/>
                              </m:oMathParaPr>
                              <m:oMath xmlns:m="http://schemas.openxmlformats.org/officeDocument/2006/math">
                                <m:r>
                                  <a:rPr lang="es-ES" sz="1100" b="0" i="1" u="none" strike="noStrike" smtClean="0">
                                    <a:solidFill>
                                      <a:srgbClr val="000000"/>
                                    </a:solidFill>
                                    <a:effectLst/>
                                    <a:latin typeface="Cambria Math" panose="02040503050406030204" pitchFamily="18" charset="0"/>
                                  </a:rPr>
                                  <m:t>𝑣𝑎</m:t>
                                </m:r>
                                <m:sSub>
                                  <m:sSubPr>
                                    <m:ctrlPr>
                                      <a:rPr lang="es-ES" sz="1100" b="0" i="1" u="none" strike="noStrike" smtClean="0">
                                        <a:solidFill>
                                          <a:srgbClr val="000000"/>
                                        </a:solidFill>
                                        <a:effectLst/>
                                        <a:latin typeface="Cambria Math" panose="02040503050406030204" pitchFamily="18" charset="0"/>
                                      </a:rPr>
                                    </m:ctrlPr>
                                  </m:sSubPr>
                                  <m:e>
                                    <m:r>
                                      <a:rPr lang="es-ES" sz="1100" b="0" i="1" u="none" strike="noStrike" smtClean="0">
                                        <a:solidFill>
                                          <a:srgbClr val="000000"/>
                                        </a:solidFill>
                                        <a:effectLst/>
                                        <a:latin typeface="Cambria Math" panose="02040503050406030204" pitchFamily="18" charset="0"/>
                                      </a:rPr>
                                      <m:t>𝑟</m:t>
                                    </m:r>
                                  </m:e>
                                  <m:sub>
                                    <m:r>
                                      <a:rPr lang="es-ES" sz="1100" b="0" i="1" u="none" strike="noStrike" smtClean="0">
                                        <a:solidFill>
                                          <a:srgbClr val="000000"/>
                                        </a:solidFill>
                                        <a:effectLst/>
                                        <a:latin typeface="Cambria Math" panose="02040503050406030204" pitchFamily="18" charset="0"/>
                                      </a:rPr>
                                      <m:t>1</m:t>
                                    </m:r>
                                  </m:sub>
                                </m:sSub>
                              </m:oMath>
                            </m:oMathPara>
                          </a14:m>
                          <a:endParaRPr lang="es-ES" sz="1100" b="0" i="0" u="none" strike="noStrike" dirty="0">
                            <a:solidFill>
                              <a:srgbClr val="000000"/>
                            </a:solidFill>
                            <a:effectLst/>
                            <a:latin typeface="Calibri" panose="020F0502020204030204" pitchFamily="34" charset="0"/>
                          </a:endParaRPr>
                        </a:p>
                      </a:txBody>
                      <a:tcPr marL="9149" marR="9149" marT="9149" marB="0" anchor="ctr">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s-ES" sz="1100" b="0" i="1" u="none" strike="noStrike" smtClean="0">
                                    <a:solidFill>
                                      <a:srgbClr val="000000"/>
                                    </a:solidFill>
                                    <a:effectLst/>
                                    <a:latin typeface="Cambria Math" panose="02040503050406030204" pitchFamily="18" charset="0"/>
                                  </a:rPr>
                                  <m:t>𝑣𝑎</m:t>
                                </m:r>
                                <m:sSub>
                                  <m:sSubPr>
                                    <m:ctrlPr>
                                      <a:rPr lang="es-ES" sz="1100" b="0" i="1" u="none" strike="noStrike" smtClean="0">
                                        <a:solidFill>
                                          <a:srgbClr val="000000"/>
                                        </a:solidFill>
                                        <a:effectLst/>
                                        <a:latin typeface="Cambria Math" panose="02040503050406030204" pitchFamily="18" charset="0"/>
                                      </a:rPr>
                                    </m:ctrlPr>
                                  </m:sSubPr>
                                  <m:e>
                                    <m:r>
                                      <a:rPr lang="es-ES" sz="1100" b="0" i="1" u="none" strike="noStrike" smtClean="0">
                                        <a:solidFill>
                                          <a:srgbClr val="000000"/>
                                        </a:solidFill>
                                        <a:effectLst/>
                                        <a:latin typeface="Cambria Math" panose="02040503050406030204" pitchFamily="18" charset="0"/>
                                      </a:rPr>
                                      <m:t>𝑟</m:t>
                                    </m:r>
                                  </m:e>
                                  <m:sub>
                                    <m:r>
                                      <a:rPr lang="es-ES" sz="1100" b="0" i="1" u="none" strike="noStrike" smtClean="0">
                                        <a:solidFill>
                                          <a:srgbClr val="000000"/>
                                        </a:solidFill>
                                        <a:effectLst/>
                                        <a:latin typeface="Cambria Math" panose="02040503050406030204" pitchFamily="18" charset="0"/>
                                      </a:rPr>
                                      <m:t>2</m:t>
                                    </m:r>
                                  </m:sub>
                                </m:sSub>
                              </m:oMath>
                            </m:oMathPara>
                          </a14:m>
                          <a:endParaRPr lang="es-ES" sz="1100" b="0" i="0" u="none" strike="noStrike" dirty="0">
                            <a:solidFill>
                              <a:srgbClr val="000000"/>
                            </a:solidFill>
                            <a:effectLst/>
                            <a:latin typeface="Calibri" panose="020F0502020204030204" pitchFamily="34" charset="0"/>
                          </a:endParaRPr>
                        </a:p>
                      </a:txBody>
                      <a:tcPr marL="9149" marR="9149" marT="9149" marB="0" anchor="ctr">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s-ES" sz="1100" b="0" i="1" u="none" strike="noStrike" smtClean="0">
                                    <a:solidFill>
                                      <a:srgbClr val="000000"/>
                                    </a:solidFill>
                                    <a:effectLst/>
                                    <a:latin typeface="Cambria Math" panose="02040503050406030204" pitchFamily="18" charset="0"/>
                                  </a:rPr>
                                  <m:t>𝑣𝑎</m:t>
                                </m:r>
                                <m:sSub>
                                  <m:sSubPr>
                                    <m:ctrlPr>
                                      <a:rPr lang="es-ES" sz="1100" b="0" i="1" u="none" strike="noStrike" smtClean="0">
                                        <a:solidFill>
                                          <a:srgbClr val="000000"/>
                                        </a:solidFill>
                                        <a:effectLst/>
                                        <a:latin typeface="Cambria Math" panose="02040503050406030204" pitchFamily="18" charset="0"/>
                                      </a:rPr>
                                    </m:ctrlPr>
                                  </m:sSubPr>
                                  <m:e>
                                    <m:r>
                                      <a:rPr lang="es-ES" sz="1100" b="0" i="1" u="none" strike="noStrike" smtClean="0">
                                        <a:solidFill>
                                          <a:srgbClr val="000000"/>
                                        </a:solidFill>
                                        <a:effectLst/>
                                        <a:latin typeface="Cambria Math" panose="02040503050406030204" pitchFamily="18" charset="0"/>
                                      </a:rPr>
                                      <m:t>𝑟</m:t>
                                    </m:r>
                                  </m:e>
                                  <m:sub>
                                    <m:r>
                                      <a:rPr lang="es-ES" sz="1100" b="0" i="1" u="none" strike="noStrike" smtClean="0">
                                        <a:solidFill>
                                          <a:srgbClr val="000000"/>
                                        </a:solidFill>
                                        <a:effectLst/>
                                        <a:latin typeface="Cambria Math" panose="02040503050406030204" pitchFamily="18" charset="0"/>
                                      </a:rPr>
                                      <m:t>3</m:t>
                                    </m:r>
                                  </m:sub>
                                </m:sSub>
                              </m:oMath>
                            </m:oMathPara>
                          </a14:m>
                          <a:endParaRPr lang="es-ES" sz="1100" b="0" i="0" u="none" strike="noStrike" dirty="0">
                            <a:solidFill>
                              <a:srgbClr val="000000"/>
                            </a:solidFill>
                            <a:effectLst/>
                            <a:latin typeface="Calibri" panose="020F0502020204030204" pitchFamily="34" charset="0"/>
                          </a:endParaRPr>
                        </a:p>
                      </a:txBody>
                      <a:tcPr marL="9149" marR="9149" marT="9149" marB="0" anchor="ctr">
                        <a:solidFill>
                          <a:schemeClr val="bg1">
                            <a:lumMod val="95000"/>
                          </a:schemeClr>
                        </a:solidFill>
                      </a:tcPr>
                    </a:tc>
                    <a:tc>
                      <a:txBody>
                        <a:bodyPr/>
                        <a:lstStyle/>
                        <a:p>
                          <a:pPr algn="ctr" fontAlgn="b"/>
                          <a:r>
                            <a:rPr lang="es-ES" sz="1100" b="0" i="0" u="none" strike="noStrike" dirty="0">
                              <a:solidFill>
                                <a:srgbClr val="000000"/>
                              </a:solidFill>
                              <a:effectLst/>
                              <a:latin typeface="Calibri" panose="020F0502020204030204" pitchFamily="34" charset="0"/>
                            </a:rPr>
                            <a:t>…</a:t>
                          </a:r>
                          <a:endParaRPr lang="es-CL" sz="1100" b="0" i="0" u="none" strike="noStrike" dirty="0">
                            <a:solidFill>
                              <a:srgbClr val="000000"/>
                            </a:solidFill>
                            <a:effectLst/>
                            <a:latin typeface="Calibri" panose="020F0502020204030204" pitchFamily="34" charset="0"/>
                          </a:endParaRPr>
                        </a:p>
                      </a:txBody>
                      <a:tcPr marL="9149" marR="9149" marT="9149" marB="0" anchor="ctr">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s-ES" sz="1100" b="0" i="1" u="none" strike="noStrike" smtClean="0">
                                    <a:solidFill>
                                      <a:srgbClr val="000000"/>
                                    </a:solidFill>
                                    <a:effectLst/>
                                    <a:latin typeface="Cambria Math" panose="02040503050406030204" pitchFamily="18" charset="0"/>
                                  </a:rPr>
                                  <m:t>𝑣𝑎</m:t>
                                </m:r>
                                <m:sSub>
                                  <m:sSubPr>
                                    <m:ctrlPr>
                                      <a:rPr lang="es-ES" sz="1100" b="0" i="1" u="none" strike="noStrike" smtClean="0">
                                        <a:solidFill>
                                          <a:srgbClr val="000000"/>
                                        </a:solidFill>
                                        <a:effectLst/>
                                        <a:latin typeface="Cambria Math" panose="02040503050406030204" pitchFamily="18" charset="0"/>
                                      </a:rPr>
                                    </m:ctrlPr>
                                  </m:sSubPr>
                                  <m:e>
                                    <m:r>
                                      <a:rPr lang="es-ES" sz="1100" b="0" i="1" u="none" strike="noStrike" smtClean="0">
                                        <a:solidFill>
                                          <a:srgbClr val="000000"/>
                                        </a:solidFill>
                                        <a:effectLst/>
                                        <a:latin typeface="Cambria Math" panose="02040503050406030204" pitchFamily="18" charset="0"/>
                                      </a:rPr>
                                      <m:t>𝑟</m:t>
                                    </m:r>
                                  </m:e>
                                  <m:sub>
                                    <m:r>
                                      <a:rPr lang="es-ES" sz="1100" b="0" i="1" u="none" strike="noStrike" smtClean="0">
                                        <a:solidFill>
                                          <a:srgbClr val="000000"/>
                                        </a:solidFill>
                                        <a:effectLst/>
                                        <a:latin typeface="Cambria Math" panose="02040503050406030204" pitchFamily="18" charset="0"/>
                                      </a:rPr>
                                      <m:t>𝑝</m:t>
                                    </m:r>
                                  </m:sub>
                                </m:sSub>
                              </m:oMath>
                            </m:oMathPara>
                          </a14:m>
                          <a:endParaRPr lang="es-CL" sz="1100" b="0" i="0" u="none" strike="noStrike" dirty="0">
                            <a:solidFill>
                              <a:srgbClr val="000000"/>
                            </a:solidFill>
                            <a:effectLst/>
                            <a:latin typeface="Calibri" panose="020F0502020204030204" pitchFamily="34" charset="0"/>
                          </a:endParaRPr>
                        </a:p>
                      </a:txBody>
                      <a:tcPr marL="9149" marR="9149" marT="9149" marB="0" anchor="ctr">
                        <a:solidFill>
                          <a:schemeClr val="bg1">
                            <a:lumMod val="95000"/>
                          </a:schemeClr>
                        </a:solidFill>
                      </a:tcPr>
                    </a:tc>
                    <a:tc>
                      <a:txBody>
                        <a:bodyPr/>
                        <a:lstStyle/>
                        <a:p>
                          <a:pPr algn="ctr" fontAlgn="b"/>
                          <a:endParaRPr lang="es-CL" sz="1100" b="0" i="0" u="none" strike="noStrike" dirty="0">
                            <a:solidFill>
                              <a:srgbClr val="000000"/>
                            </a:solidFill>
                            <a:effectLst/>
                            <a:latin typeface="Calibri" panose="020F0502020204030204" pitchFamily="34" charset="0"/>
                          </a:endParaRPr>
                        </a:p>
                      </a:txBody>
                      <a:tcPr marL="9149" marR="9149" marT="9149" marB="0" anchor="ctr">
                        <a:noFill/>
                      </a:tcPr>
                    </a:tc>
                    <a:tc>
                      <a:txBody>
                        <a:bodyPr/>
                        <a:lstStyle/>
                        <a:p>
                          <a:pPr algn="ctr" fontAlgn="b"/>
                          <a:r>
                            <a:rPr lang="es-CL" sz="1100" u="none" strike="noStrike" dirty="0">
                              <a:effectLst/>
                            </a:rPr>
                            <a:t>id</a:t>
                          </a:r>
                          <a:endParaRPr lang="es-CL" sz="1100" b="0" i="0" u="none" strike="noStrike" dirty="0">
                            <a:solidFill>
                              <a:srgbClr val="000000"/>
                            </a:solidFill>
                            <a:effectLst/>
                            <a:latin typeface="Calibri" panose="020F0502020204030204" pitchFamily="34" charset="0"/>
                          </a:endParaRPr>
                        </a:p>
                      </a:txBody>
                      <a:tcPr marL="9149" marR="9149" marT="9149" marB="0" anchor="ctr">
                        <a:solidFill>
                          <a:schemeClr val="bg1">
                            <a:lumMod val="95000"/>
                          </a:schemeClr>
                        </a:solidFill>
                      </a:tcPr>
                    </a:tc>
                    <a:tc>
                      <a:txBody>
                        <a:bodyPr/>
                        <a:lstStyle/>
                        <a:p>
                          <a:pPr algn="ctr" fontAlgn="b"/>
                          <a14:m>
                            <m:oMathPara xmlns:m="http://schemas.openxmlformats.org/officeDocument/2006/math">
                              <m:oMathParaPr>
                                <m:jc m:val="centerGroup"/>
                              </m:oMathParaPr>
                              <m:oMath xmlns:m="http://schemas.openxmlformats.org/officeDocument/2006/math">
                                <m:sSub>
                                  <m:sSubPr>
                                    <m:ctrlPr>
                                      <a:rPr lang="es-ES" sz="1100" b="0" i="1" u="none" strike="noStrike" smtClean="0">
                                        <a:solidFill>
                                          <a:srgbClr val="000000"/>
                                        </a:solidFill>
                                        <a:effectLst/>
                                        <a:latin typeface="Cambria Math" panose="02040503050406030204" pitchFamily="18" charset="0"/>
                                      </a:rPr>
                                    </m:ctrlPr>
                                  </m:sSubPr>
                                  <m:e>
                                    <m:r>
                                      <a:rPr lang="es-ES" sz="1100" b="0" i="1" u="none" strike="noStrike" smtClean="0">
                                        <a:solidFill>
                                          <a:srgbClr val="000000"/>
                                        </a:solidFill>
                                        <a:effectLst/>
                                        <a:latin typeface="Cambria Math" panose="02040503050406030204" pitchFamily="18" charset="0"/>
                                      </a:rPr>
                                      <m:t>𝑉</m:t>
                                    </m:r>
                                  </m:e>
                                  <m:sub>
                                    <m:r>
                                      <a:rPr lang="es-ES" sz="1100" b="0" i="1" u="none" strike="noStrike" smtClean="0">
                                        <a:solidFill>
                                          <a:srgbClr val="000000"/>
                                        </a:solidFill>
                                        <a:effectLst/>
                                        <a:latin typeface="Cambria Math" panose="02040503050406030204" pitchFamily="18" charset="0"/>
                                      </a:rPr>
                                      <m:t>1</m:t>
                                    </m:r>
                                  </m:sub>
                                </m:sSub>
                              </m:oMath>
                            </m:oMathPara>
                          </a14:m>
                          <a:endParaRPr lang="es-ES" sz="1100" b="0" i="0" u="none" strike="noStrike" dirty="0">
                            <a:solidFill>
                              <a:srgbClr val="000000"/>
                            </a:solidFill>
                            <a:effectLst/>
                            <a:latin typeface="Calibri" panose="020F0502020204030204" pitchFamily="34" charset="0"/>
                          </a:endParaRPr>
                        </a:p>
                      </a:txBody>
                      <a:tcPr marL="9149" marR="9149" marT="9149" marB="0" anchor="ctr">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s-ES" sz="1100" b="0" i="1" u="none" strike="noStrike" smtClean="0">
                                        <a:solidFill>
                                          <a:srgbClr val="000000"/>
                                        </a:solidFill>
                                        <a:effectLst/>
                                        <a:latin typeface="Cambria Math" panose="02040503050406030204" pitchFamily="18" charset="0"/>
                                      </a:rPr>
                                    </m:ctrlPr>
                                  </m:sSubPr>
                                  <m:e>
                                    <m:r>
                                      <a:rPr lang="es-ES" sz="1100" b="0" i="1" u="none" strike="noStrike" smtClean="0">
                                        <a:solidFill>
                                          <a:srgbClr val="000000"/>
                                        </a:solidFill>
                                        <a:effectLst/>
                                        <a:latin typeface="Cambria Math" panose="02040503050406030204" pitchFamily="18" charset="0"/>
                                      </a:rPr>
                                      <m:t>𝑉</m:t>
                                    </m:r>
                                  </m:e>
                                  <m:sub>
                                    <m:r>
                                      <a:rPr lang="es-ES" sz="1100" b="0" i="1" u="none" strike="noStrike" smtClean="0">
                                        <a:solidFill>
                                          <a:srgbClr val="000000"/>
                                        </a:solidFill>
                                        <a:effectLst/>
                                        <a:latin typeface="Cambria Math" panose="02040503050406030204" pitchFamily="18" charset="0"/>
                                      </a:rPr>
                                      <m:t>2</m:t>
                                    </m:r>
                                  </m:sub>
                                </m:sSub>
                              </m:oMath>
                            </m:oMathPara>
                          </a14:m>
                          <a:endParaRPr lang="es-ES" sz="1100" b="0" i="0" u="none" strike="noStrike" dirty="0">
                            <a:solidFill>
                              <a:srgbClr val="000000"/>
                            </a:solidFill>
                            <a:effectLst/>
                            <a:latin typeface="Calibri" panose="020F0502020204030204" pitchFamily="34" charset="0"/>
                          </a:endParaRPr>
                        </a:p>
                      </a:txBody>
                      <a:tcPr marL="9149" marR="9149" marT="9149" marB="0" anchor="ctr">
                        <a:solidFill>
                          <a:schemeClr val="bg1">
                            <a:lumMod val="95000"/>
                          </a:schemeClr>
                        </a:solidFill>
                      </a:tcPr>
                    </a:tc>
                    <a:extLst>
                      <a:ext uri="{0D108BD9-81ED-4DB2-BD59-A6C34878D82A}">
                        <a16:rowId xmlns:a16="http://schemas.microsoft.com/office/drawing/2014/main" val="1349587115"/>
                      </a:ext>
                    </a:extLst>
                  </a:tr>
                  <a:tr h="299314">
                    <a:tc>
                      <a:txBody>
                        <a:bodyPr/>
                        <a:lstStyle/>
                        <a:p>
                          <a:pPr marL="0" algn="ctr" defTabSz="914400" rtl="0" eaLnBrk="1" fontAlgn="b" latinLnBrk="0" hangingPunct="1"/>
                          <a:r>
                            <a:rPr lang="es-CL" sz="1100" u="none" strike="noStrike" kern="1200" dirty="0">
                              <a:solidFill>
                                <a:schemeClr val="dk1"/>
                              </a:solidFill>
                              <a:effectLst/>
                              <a:latin typeface="+mn-lt"/>
                              <a:ea typeface="+mn-ea"/>
                              <a:cs typeface="+mn-cs"/>
                            </a:rPr>
                            <a:t>1</a:t>
                          </a:r>
                        </a:p>
                      </a:txBody>
                      <a:tcPr marL="9149" marR="9149" marT="45747" marB="45747" anchor="ctr">
                        <a:solidFill>
                          <a:schemeClr val="bg1">
                            <a:lumMod val="95000"/>
                          </a:schemeClr>
                        </a:solidFill>
                      </a:tcPr>
                    </a:tc>
                    <a:tc>
                      <a:txBody>
                        <a:bodyPr/>
                        <a:lstStyle/>
                        <a:p>
                          <a:pPr algn="ctr" fontAlgn="b"/>
                          <a:r>
                            <a:rPr lang="es-CL" sz="900" u="none" strike="noStrike" dirty="0">
                              <a:effectLst/>
                            </a:rPr>
                            <a:t>2.6</a:t>
                          </a:r>
                          <a:endParaRPr lang="es-CL" sz="900" b="0" i="0" u="none" strike="noStrike" dirty="0">
                            <a:solidFill>
                              <a:srgbClr val="000000"/>
                            </a:solidFill>
                            <a:effectLst/>
                            <a:latin typeface="Calibri" panose="020F0502020204030204" pitchFamily="34" charset="0"/>
                          </a:endParaRPr>
                        </a:p>
                      </a:txBody>
                      <a:tcPr marL="9149" marR="9149" marT="45747" marB="45747" anchor="ctr">
                        <a:solidFill>
                          <a:schemeClr val="bg1">
                            <a:lumMod val="95000"/>
                          </a:schemeClr>
                        </a:solidFill>
                      </a:tcPr>
                    </a:tc>
                    <a:tc>
                      <a:txBody>
                        <a:bodyPr/>
                        <a:lstStyle/>
                        <a:p>
                          <a:pPr algn="ctr" fontAlgn="b"/>
                          <a:r>
                            <a:rPr lang="es-CL" sz="900" u="none" strike="noStrike" dirty="0">
                              <a:effectLst/>
                            </a:rPr>
                            <a:t>13.2</a:t>
                          </a:r>
                          <a:endParaRPr lang="es-CL" sz="900" b="0" i="0" u="none" strike="noStrike" dirty="0">
                            <a:solidFill>
                              <a:srgbClr val="000000"/>
                            </a:solidFill>
                            <a:effectLst/>
                            <a:latin typeface="Calibri" panose="020F0502020204030204" pitchFamily="34" charset="0"/>
                          </a:endParaRPr>
                        </a:p>
                      </a:txBody>
                      <a:tcPr marL="9149" marR="9149" marT="45747" marB="45747" anchor="ctr">
                        <a:solidFill>
                          <a:schemeClr val="bg1">
                            <a:lumMod val="95000"/>
                          </a:schemeClr>
                        </a:solidFill>
                      </a:tcPr>
                    </a:tc>
                    <a:tc>
                      <a:txBody>
                        <a:bodyPr/>
                        <a:lstStyle/>
                        <a:p>
                          <a:pPr algn="ctr" fontAlgn="b"/>
                          <a:r>
                            <a:rPr lang="es-CL" sz="900" u="none" strike="noStrike" dirty="0">
                              <a:effectLst/>
                            </a:rPr>
                            <a:t>53.4</a:t>
                          </a:r>
                          <a:endParaRPr lang="es-CL" sz="900" b="0" i="0" u="none" strike="noStrike" dirty="0">
                            <a:solidFill>
                              <a:srgbClr val="000000"/>
                            </a:solidFill>
                            <a:effectLst/>
                            <a:latin typeface="Calibri" panose="020F0502020204030204" pitchFamily="34" charset="0"/>
                          </a:endParaRPr>
                        </a:p>
                      </a:txBody>
                      <a:tcPr marL="9149" marR="9149" marT="45747" marB="45747" anchor="ctr">
                        <a:solidFill>
                          <a:schemeClr val="bg1">
                            <a:lumMod val="95000"/>
                          </a:schemeClr>
                        </a:solidFill>
                      </a:tcPr>
                    </a:tc>
                    <a:tc>
                      <a:txBody>
                        <a:bodyPr/>
                        <a:lstStyle/>
                        <a:p>
                          <a:pPr algn="ctr" fontAlgn="b"/>
                          <a:r>
                            <a:rPr lang="es-ES" sz="900" b="0" i="0" u="none" strike="noStrike" dirty="0">
                              <a:solidFill>
                                <a:srgbClr val="000000"/>
                              </a:solidFill>
                              <a:effectLst/>
                              <a:latin typeface="Calibri" panose="020F0502020204030204" pitchFamily="34" charset="0"/>
                            </a:rPr>
                            <a:t>…</a:t>
                          </a:r>
                          <a:endParaRPr lang="es-CL" sz="900" b="0" i="0" u="none" strike="noStrike" dirty="0">
                            <a:solidFill>
                              <a:srgbClr val="000000"/>
                            </a:solidFill>
                            <a:effectLst/>
                            <a:latin typeface="Calibri" panose="020F0502020204030204" pitchFamily="34" charset="0"/>
                          </a:endParaRPr>
                        </a:p>
                      </a:txBody>
                      <a:tcPr marL="9149" marR="9149" marT="45747" marB="45747" anchor="ctr">
                        <a:solidFill>
                          <a:schemeClr val="bg1">
                            <a:lumMod val="95000"/>
                          </a:schemeClr>
                        </a:solidFill>
                      </a:tcPr>
                    </a:tc>
                    <a:tc>
                      <a:txBody>
                        <a:bodyPr/>
                        <a:lstStyle/>
                        <a:p>
                          <a:pPr algn="ctr" fontAlgn="b"/>
                          <a:r>
                            <a:rPr lang="es-CL" sz="900" u="none" strike="noStrike" dirty="0">
                              <a:effectLst/>
                            </a:rPr>
                            <a:t>478.6</a:t>
                          </a:r>
                          <a:endParaRPr lang="es-CL" sz="900" b="0" i="0" u="none" strike="noStrike" dirty="0">
                            <a:solidFill>
                              <a:srgbClr val="000000"/>
                            </a:solidFill>
                            <a:effectLst/>
                            <a:latin typeface="Calibri" panose="020F0502020204030204" pitchFamily="34" charset="0"/>
                          </a:endParaRPr>
                        </a:p>
                      </a:txBody>
                      <a:tcPr marL="9149" marR="9149" marT="45747" marB="45747" anchor="ctr">
                        <a:solidFill>
                          <a:schemeClr val="bg1">
                            <a:lumMod val="95000"/>
                          </a:schemeClr>
                        </a:solidFill>
                      </a:tcPr>
                    </a:tc>
                    <a:tc>
                      <a:txBody>
                        <a:bodyPr/>
                        <a:lstStyle/>
                        <a:p>
                          <a:pPr algn="ctr" fontAlgn="b"/>
                          <a:endParaRPr lang="es-CL" sz="1100" b="0" i="0" u="none" strike="noStrike" dirty="0">
                            <a:solidFill>
                              <a:srgbClr val="000000"/>
                            </a:solidFill>
                            <a:effectLst/>
                            <a:latin typeface="Calibri" panose="020F0502020204030204" pitchFamily="34" charset="0"/>
                          </a:endParaRPr>
                        </a:p>
                      </a:txBody>
                      <a:tcPr marL="9149" marR="9149" marT="45747" marB="45747" anchor="ctr">
                        <a:noFill/>
                      </a:tcPr>
                    </a:tc>
                    <a:tc>
                      <a:txBody>
                        <a:bodyPr/>
                        <a:lstStyle/>
                        <a:p>
                          <a:pPr marL="0" algn="ctr" defTabSz="914400" rtl="0" eaLnBrk="1" fontAlgn="b" latinLnBrk="0" hangingPunct="1"/>
                          <a:r>
                            <a:rPr lang="es-CL" sz="1100" u="none" strike="noStrike" kern="1200" dirty="0">
                              <a:solidFill>
                                <a:schemeClr val="dk1"/>
                              </a:solidFill>
                              <a:effectLst/>
                              <a:latin typeface="+mn-lt"/>
                              <a:ea typeface="+mn-ea"/>
                              <a:cs typeface="+mn-cs"/>
                            </a:rPr>
                            <a:t>1</a:t>
                          </a:r>
                        </a:p>
                      </a:txBody>
                      <a:tcPr marL="9149" marR="9149" marT="45747" marB="45747" anchor="ctr">
                        <a:solidFill>
                          <a:schemeClr val="bg1">
                            <a:lumMod val="95000"/>
                          </a:schemeClr>
                        </a:solidFill>
                      </a:tcPr>
                    </a:tc>
                    <a:tc>
                      <a:txBody>
                        <a:bodyPr/>
                        <a:lstStyle/>
                        <a:p>
                          <a:pPr marL="0" algn="ctr" defTabSz="914400" rtl="0" eaLnBrk="1" fontAlgn="b" latinLnBrk="0" hangingPunct="1"/>
                          <a14:m>
                            <m:oMathPara xmlns:m="http://schemas.openxmlformats.org/officeDocument/2006/math">
                              <m:oMathParaPr>
                                <m:jc m:val="centerGroup"/>
                              </m:oMathParaPr>
                              <m:oMath xmlns:m="http://schemas.openxmlformats.org/officeDocument/2006/math">
                                <m:sSub>
                                  <m:sSubPr>
                                    <m:ctrlPr>
                                      <a:rPr lang="es-ES" sz="1100" b="0" i="1" u="none" strike="noStrike" kern="1200" smtClean="0">
                                        <a:solidFill>
                                          <a:schemeClr val="dk1"/>
                                        </a:solidFill>
                                        <a:effectLst/>
                                        <a:latin typeface="Cambria Math" panose="02040503050406030204" pitchFamily="18" charset="0"/>
                                        <a:ea typeface="+mn-ea"/>
                                        <a:cs typeface="+mn-cs"/>
                                      </a:rPr>
                                    </m:ctrlPr>
                                  </m:sSubPr>
                                  <m:e>
                                    <m:r>
                                      <m:rPr>
                                        <m:sty m:val="p"/>
                                      </m:rPr>
                                      <a:rPr lang="es-ES" sz="1100" b="0" i="0" u="none" strike="noStrike" kern="1200" smtClean="0">
                                        <a:solidFill>
                                          <a:schemeClr val="dk1"/>
                                        </a:solidFill>
                                        <a:effectLst/>
                                        <a:latin typeface="Cambria Math" panose="02040503050406030204" pitchFamily="18" charset="0"/>
                                        <a:ea typeface="+mn-ea"/>
                                        <a:cs typeface="+mn-cs"/>
                                      </a:rPr>
                                      <m:t>V</m:t>
                                    </m:r>
                                  </m:e>
                                  <m:sub>
                                    <m:r>
                                      <a:rPr lang="es-ES" sz="1100" b="0" i="0" u="none" strike="noStrike" kern="1200" smtClean="0">
                                        <a:solidFill>
                                          <a:schemeClr val="dk1"/>
                                        </a:solidFill>
                                        <a:effectLst/>
                                        <a:latin typeface="Cambria Math" panose="02040503050406030204" pitchFamily="18" charset="0"/>
                                        <a:ea typeface="+mn-ea"/>
                                        <a:cs typeface="+mn-cs"/>
                                      </a:rPr>
                                      <m:t>1</m:t>
                                    </m:r>
                                  </m:sub>
                                </m:sSub>
                                <m:r>
                                  <a:rPr lang="es-ES" sz="1100" u="none" strike="noStrike" kern="1200" smtClean="0">
                                    <a:solidFill>
                                      <a:schemeClr val="dk1"/>
                                    </a:solidFill>
                                    <a:effectLst/>
                                    <a:latin typeface="Cambria Math" panose="02040503050406030204" pitchFamily="18" charset="0"/>
                                    <a:ea typeface="+mn-ea"/>
                                    <a:cs typeface="+mn-cs"/>
                                  </a:rPr>
                                  <m:t>(</m:t>
                                </m:r>
                                <m:sSub>
                                  <m:sSubPr>
                                    <m:ctrlPr>
                                      <a:rPr lang="es-ES" sz="1100" i="1" u="none" strike="noStrike" kern="1200" smtClean="0">
                                        <a:solidFill>
                                          <a:schemeClr val="dk1"/>
                                        </a:solidFill>
                                        <a:effectLst/>
                                        <a:latin typeface="Cambria Math" panose="02040503050406030204" pitchFamily="18" charset="0"/>
                                        <a:ea typeface="+mn-ea"/>
                                        <a:cs typeface="+mn-cs"/>
                                      </a:rPr>
                                    </m:ctrlPr>
                                  </m:sSubPr>
                                  <m:e>
                                    <m:r>
                                      <a:rPr lang="es-ES" sz="1100" u="none" strike="noStrike" kern="1200" smtClean="0">
                                        <a:solidFill>
                                          <a:schemeClr val="dk1"/>
                                        </a:solidFill>
                                        <a:effectLst/>
                                        <a:latin typeface="Cambria Math" panose="02040503050406030204" pitchFamily="18" charset="0"/>
                                        <a:ea typeface="+mn-ea"/>
                                        <a:cs typeface="+mn-cs"/>
                                      </a:rPr>
                                      <m:t>𝑋</m:t>
                                    </m:r>
                                  </m:e>
                                  <m:sub>
                                    <m:r>
                                      <a:rPr lang="es-ES" sz="1100" u="none" strike="noStrike" kern="1200" smtClean="0">
                                        <a:solidFill>
                                          <a:schemeClr val="dk1"/>
                                        </a:solidFill>
                                        <a:effectLst/>
                                        <a:latin typeface="Cambria Math" panose="02040503050406030204" pitchFamily="18" charset="0"/>
                                        <a:ea typeface="+mn-ea"/>
                                        <a:cs typeface="+mn-cs"/>
                                      </a:rPr>
                                      <m:t>1</m:t>
                                    </m:r>
                                  </m:sub>
                                </m:sSub>
                                <m:r>
                                  <a:rPr lang="es-ES" sz="1100" u="none" strike="noStrike" kern="1200" smtClean="0">
                                    <a:solidFill>
                                      <a:schemeClr val="dk1"/>
                                    </a:solidFill>
                                    <a:effectLst/>
                                    <a:latin typeface="Cambria Math" panose="02040503050406030204" pitchFamily="18" charset="0"/>
                                    <a:ea typeface="+mn-ea"/>
                                    <a:cs typeface="+mn-cs"/>
                                  </a:rPr>
                                  <m:t>)</m:t>
                                </m:r>
                              </m:oMath>
                            </m:oMathPara>
                          </a14:m>
                          <a:endParaRPr lang="es-CL" sz="1100" u="none" strike="noStrike" kern="1200" dirty="0">
                            <a:solidFill>
                              <a:schemeClr val="dk1"/>
                            </a:solidFill>
                            <a:effectLst/>
                            <a:latin typeface="+mn-lt"/>
                            <a:ea typeface="+mn-ea"/>
                            <a:cs typeface="+mn-cs"/>
                          </a:endParaRPr>
                        </a:p>
                      </a:txBody>
                      <a:tcPr marL="9149" marR="9149" marT="45747" marB="45747" anchor="ctr">
                        <a:solidFill>
                          <a:schemeClr val="bg1">
                            <a:lumMod val="95000"/>
                          </a:schemeClr>
                        </a:solidFill>
                      </a:tcPr>
                    </a:tc>
                    <a:tc>
                      <a:txBody>
                        <a:bodyPr/>
                        <a:lstStyle/>
                        <a:p>
                          <a:pPr marL="0" algn="ctr" defTabSz="914400" rtl="0" eaLnBrk="1" fontAlgn="b" latinLnBrk="0" hangingPunct="1"/>
                          <a14:m>
                            <m:oMathPara xmlns:m="http://schemas.openxmlformats.org/officeDocument/2006/math">
                              <m:oMathParaPr>
                                <m:jc m:val="centerGroup"/>
                              </m:oMathParaPr>
                              <m:oMath xmlns:m="http://schemas.openxmlformats.org/officeDocument/2006/math">
                                <m:sSub>
                                  <m:sSubPr>
                                    <m:ctrlPr>
                                      <a:rPr lang="es-ES" sz="1100" b="0" i="1" u="none" strike="noStrike" kern="1200" smtClean="0">
                                        <a:solidFill>
                                          <a:schemeClr val="dk1"/>
                                        </a:solidFill>
                                        <a:effectLst/>
                                        <a:latin typeface="Cambria Math" panose="02040503050406030204" pitchFamily="18" charset="0"/>
                                        <a:ea typeface="+mn-ea"/>
                                        <a:cs typeface="+mn-cs"/>
                                      </a:rPr>
                                    </m:ctrlPr>
                                  </m:sSubPr>
                                  <m:e>
                                    <m:r>
                                      <m:rPr>
                                        <m:sty m:val="p"/>
                                      </m:rPr>
                                      <a:rPr lang="es-ES" sz="1100" b="0" i="0" u="none" strike="noStrike" kern="1200" smtClean="0">
                                        <a:solidFill>
                                          <a:schemeClr val="dk1"/>
                                        </a:solidFill>
                                        <a:effectLst/>
                                        <a:latin typeface="Cambria Math" panose="02040503050406030204" pitchFamily="18" charset="0"/>
                                        <a:ea typeface="+mn-ea"/>
                                        <a:cs typeface="+mn-cs"/>
                                      </a:rPr>
                                      <m:t>V</m:t>
                                    </m:r>
                                  </m:e>
                                  <m:sub>
                                    <m:r>
                                      <a:rPr lang="es-ES" sz="1100" b="0" i="0" u="none" strike="noStrike" kern="1200" smtClean="0">
                                        <a:solidFill>
                                          <a:schemeClr val="dk1"/>
                                        </a:solidFill>
                                        <a:effectLst/>
                                        <a:latin typeface="Cambria Math" panose="02040503050406030204" pitchFamily="18" charset="0"/>
                                        <a:ea typeface="+mn-ea"/>
                                        <a:cs typeface="+mn-cs"/>
                                      </a:rPr>
                                      <m:t>2</m:t>
                                    </m:r>
                                  </m:sub>
                                </m:sSub>
                                <m:r>
                                  <a:rPr lang="es-ES" sz="1100" u="none" strike="noStrike" kern="1200" smtClean="0">
                                    <a:solidFill>
                                      <a:schemeClr val="dk1"/>
                                    </a:solidFill>
                                    <a:effectLst/>
                                    <a:latin typeface="Cambria Math" panose="02040503050406030204" pitchFamily="18" charset="0"/>
                                    <a:ea typeface="+mn-ea"/>
                                    <a:cs typeface="+mn-cs"/>
                                  </a:rPr>
                                  <m:t>(</m:t>
                                </m:r>
                                <m:sSub>
                                  <m:sSubPr>
                                    <m:ctrlPr>
                                      <a:rPr lang="es-ES" sz="1100" i="1" u="none" strike="noStrike" kern="1200" smtClean="0">
                                        <a:solidFill>
                                          <a:schemeClr val="dk1"/>
                                        </a:solidFill>
                                        <a:effectLst/>
                                        <a:latin typeface="Cambria Math" panose="02040503050406030204" pitchFamily="18" charset="0"/>
                                        <a:ea typeface="+mn-ea"/>
                                        <a:cs typeface="+mn-cs"/>
                                      </a:rPr>
                                    </m:ctrlPr>
                                  </m:sSubPr>
                                  <m:e>
                                    <m:r>
                                      <a:rPr lang="es-ES" sz="1100" u="none" strike="noStrike" kern="1200" smtClean="0">
                                        <a:solidFill>
                                          <a:schemeClr val="dk1"/>
                                        </a:solidFill>
                                        <a:effectLst/>
                                        <a:latin typeface="Cambria Math" panose="02040503050406030204" pitchFamily="18" charset="0"/>
                                        <a:ea typeface="+mn-ea"/>
                                        <a:cs typeface="+mn-cs"/>
                                      </a:rPr>
                                      <m:t>𝑋</m:t>
                                    </m:r>
                                  </m:e>
                                  <m:sub>
                                    <m:r>
                                      <a:rPr lang="es-ES" sz="1100" u="none" strike="noStrike" kern="1200" smtClean="0">
                                        <a:solidFill>
                                          <a:schemeClr val="dk1"/>
                                        </a:solidFill>
                                        <a:effectLst/>
                                        <a:latin typeface="Cambria Math" panose="02040503050406030204" pitchFamily="18" charset="0"/>
                                        <a:ea typeface="+mn-ea"/>
                                        <a:cs typeface="+mn-cs"/>
                                      </a:rPr>
                                      <m:t>1</m:t>
                                    </m:r>
                                  </m:sub>
                                </m:sSub>
                                <m:r>
                                  <a:rPr lang="es-ES" sz="1100" u="none" strike="noStrike" kern="1200" smtClean="0">
                                    <a:solidFill>
                                      <a:schemeClr val="dk1"/>
                                    </a:solidFill>
                                    <a:effectLst/>
                                    <a:latin typeface="Cambria Math" panose="02040503050406030204" pitchFamily="18" charset="0"/>
                                    <a:ea typeface="+mn-ea"/>
                                    <a:cs typeface="+mn-cs"/>
                                  </a:rPr>
                                  <m:t>)</m:t>
                                </m:r>
                              </m:oMath>
                            </m:oMathPara>
                          </a14:m>
                          <a:endParaRPr lang="es-CL" sz="1100" u="none" strike="noStrike" kern="1200" dirty="0">
                            <a:solidFill>
                              <a:schemeClr val="dk1"/>
                            </a:solidFill>
                            <a:effectLst/>
                            <a:latin typeface="+mn-lt"/>
                            <a:ea typeface="+mn-ea"/>
                            <a:cs typeface="+mn-cs"/>
                          </a:endParaRPr>
                        </a:p>
                      </a:txBody>
                      <a:tcPr marL="9149" marR="9149" marT="45747" marB="45747" anchor="ctr">
                        <a:solidFill>
                          <a:schemeClr val="bg1">
                            <a:lumMod val="95000"/>
                          </a:schemeClr>
                        </a:solidFill>
                      </a:tcPr>
                    </a:tc>
                    <a:extLst>
                      <a:ext uri="{0D108BD9-81ED-4DB2-BD59-A6C34878D82A}">
                        <a16:rowId xmlns:a16="http://schemas.microsoft.com/office/drawing/2014/main" val="1666761886"/>
                      </a:ext>
                    </a:extLst>
                  </a:tr>
                  <a:tr h="299314">
                    <a:tc>
                      <a:txBody>
                        <a:bodyPr/>
                        <a:lstStyle/>
                        <a:p>
                          <a:pPr marL="0" algn="ctr" defTabSz="914400" rtl="0" eaLnBrk="1" fontAlgn="b" latinLnBrk="0" hangingPunct="1"/>
                          <a:r>
                            <a:rPr lang="es-CL" sz="1100" u="none" strike="noStrike" kern="1200" dirty="0">
                              <a:solidFill>
                                <a:schemeClr val="dk1"/>
                              </a:solidFill>
                              <a:effectLst/>
                              <a:latin typeface="+mn-lt"/>
                              <a:ea typeface="+mn-ea"/>
                              <a:cs typeface="+mn-cs"/>
                            </a:rPr>
                            <a:t>2</a:t>
                          </a:r>
                        </a:p>
                      </a:txBody>
                      <a:tcPr marL="9149" marR="9149" marT="45747" marB="45747" anchor="ctr">
                        <a:solidFill>
                          <a:schemeClr val="bg1">
                            <a:lumMod val="95000"/>
                          </a:schemeClr>
                        </a:solidFill>
                      </a:tcPr>
                    </a:tc>
                    <a:tc>
                      <a:txBody>
                        <a:bodyPr/>
                        <a:lstStyle/>
                        <a:p>
                          <a:pPr algn="ctr" fontAlgn="b"/>
                          <a:r>
                            <a:rPr lang="es-CL" sz="900" u="none" strike="noStrike" dirty="0">
                              <a:effectLst/>
                            </a:rPr>
                            <a:t>86.6</a:t>
                          </a:r>
                          <a:endParaRPr lang="es-CL" sz="900" b="0" i="0" u="none" strike="noStrike" dirty="0">
                            <a:solidFill>
                              <a:srgbClr val="000000"/>
                            </a:solidFill>
                            <a:effectLst/>
                            <a:latin typeface="Calibri" panose="020F0502020204030204" pitchFamily="34" charset="0"/>
                          </a:endParaRPr>
                        </a:p>
                      </a:txBody>
                      <a:tcPr marL="9149" marR="9149" marT="45747" marB="45747" anchor="ctr">
                        <a:solidFill>
                          <a:schemeClr val="bg1">
                            <a:lumMod val="95000"/>
                          </a:schemeClr>
                        </a:solidFill>
                      </a:tcPr>
                    </a:tc>
                    <a:tc>
                      <a:txBody>
                        <a:bodyPr/>
                        <a:lstStyle/>
                        <a:p>
                          <a:pPr algn="ctr" fontAlgn="b"/>
                          <a:r>
                            <a:rPr lang="es-CL" sz="900" u="none" strike="noStrike" dirty="0">
                              <a:effectLst/>
                            </a:rPr>
                            <a:t>125.4</a:t>
                          </a:r>
                          <a:endParaRPr lang="es-CL" sz="900" b="0" i="0" u="none" strike="noStrike" dirty="0">
                            <a:solidFill>
                              <a:srgbClr val="000000"/>
                            </a:solidFill>
                            <a:effectLst/>
                            <a:latin typeface="Calibri" panose="020F0502020204030204" pitchFamily="34" charset="0"/>
                          </a:endParaRPr>
                        </a:p>
                      </a:txBody>
                      <a:tcPr marL="9149" marR="9149" marT="45747" marB="45747" anchor="ctr">
                        <a:solidFill>
                          <a:schemeClr val="bg1">
                            <a:lumMod val="95000"/>
                          </a:schemeClr>
                        </a:solidFill>
                      </a:tcPr>
                    </a:tc>
                    <a:tc>
                      <a:txBody>
                        <a:bodyPr/>
                        <a:lstStyle/>
                        <a:p>
                          <a:pPr algn="ctr" fontAlgn="b"/>
                          <a:r>
                            <a:rPr lang="es-CL" sz="900" u="none" strike="noStrike" dirty="0">
                              <a:effectLst/>
                            </a:rPr>
                            <a:t>208.4</a:t>
                          </a:r>
                          <a:endParaRPr lang="es-CL" sz="900" b="0" i="0" u="none" strike="noStrike" dirty="0">
                            <a:solidFill>
                              <a:srgbClr val="000000"/>
                            </a:solidFill>
                            <a:effectLst/>
                            <a:latin typeface="Calibri" panose="020F0502020204030204" pitchFamily="34" charset="0"/>
                          </a:endParaRPr>
                        </a:p>
                      </a:txBody>
                      <a:tcPr marL="9149" marR="9149" marT="45747" marB="45747" anchor="ctr">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s-ES" sz="9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a:t>
                          </a:r>
                          <a:endParaRPr kumimoji="0" lang="es-CL" sz="9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9149" marR="9149" marT="45747" marB="45747" anchor="ctr">
                        <a:solidFill>
                          <a:schemeClr val="bg1">
                            <a:lumMod val="95000"/>
                          </a:schemeClr>
                        </a:solidFill>
                      </a:tcPr>
                    </a:tc>
                    <a:tc>
                      <a:txBody>
                        <a:bodyPr/>
                        <a:lstStyle/>
                        <a:p>
                          <a:pPr algn="ctr" fontAlgn="b"/>
                          <a:r>
                            <a:rPr lang="es-CL" sz="900" u="none" strike="noStrike" dirty="0">
                              <a:effectLst/>
                            </a:rPr>
                            <a:t>561.2</a:t>
                          </a:r>
                          <a:endParaRPr lang="es-CL" sz="900" b="0" i="0" u="none" strike="noStrike" dirty="0">
                            <a:solidFill>
                              <a:srgbClr val="000000"/>
                            </a:solidFill>
                            <a:effectLst/>
                            <a:latin typeface="Calibri" panose="020F0502020204030204" pitchFamily="34" charset="0"/>
                          </a:endParaRPr>
                        </a:p>
                      </a:txBody>
                      <a:tcPr marL="9149" marR="9149" marT="45747" marB="45747" anchor="ctr">
                        <a:solidFill>
                          <a:schemeClr val="bg1">
                            <a:lumMod val="95000"/>
                          </a:schemeClr>
                        </a:solidFill>
                      </a:tcPr>
                    </a:tc>
                    <a:tc>
                      <a:txBody>
                        <a:bodyPr/>
                        <a:lstStyle/>
                        <a:p>
                          <a:pPr algn="ctr" fontAlgn="b"/>
                          <a:endParaRPr lang="es-CL" sz="1100" b="0" i="0" u="none" strike="noStrike" dirty="0">
                            <a:solidFill>
                              <a:srgbClr val="000000"/>
                            </a:solidFill>
                            <a:effectLst/>
                            <a:latin typeface="Calibri" panose="020F0502020204030204" pitchFamily="34" charset="0"/>
                          </a:endParaRPr>
                        </a:p>
                      </a:txBody>
                      <a:tcPr marL="9149" marR="9149" marT="45747" marB="45747" anchor="ctr">
                        <a:noFill/>
                      </a:tcPr>
                    </a:tc>
                    <a:tc>
                      <a:txBody>
                        <a:bodyPr/>
                        <a:lstStyle/>
                        <a:p>
                          <a:pPr marL="0" algn="ctr" defTabSz="914400" rtl="0" eaLnBrk="1" fontAlgn="b" latinLnBrk="0" hangingPunct="1"/>
                          <a:r>
                            <a:rPr lang="es-CL" sz="1100" u="none" strike="noStrike" kern="1200" dirty="0">
                              <a:solidFill>
                                <a:schemeClr val="dk1"/>
                              </a:solidFill>
                              <a:effectLst/>
                              <a:latin typeface="+mn-lt"/>
                              <a:ea typeface="+mn-ea"/>
                              <a:cs typeface="+mn-cs"/>
                            </a:rPr>
                            <a:t>2</a:t>
                          </a:r>
                        </a:p>
                      </a:txBody>
                      <a:tcPr marL="9149" marR="9149" marT="45747" marB="45747" anchor="ctr">
                        <a:solidFill>
                          <a:schemeClr val="bg1">
                            <a:lumMod val="95000"/>
                          </a:schemeClr>
                        </a:solidFill>
                      </a:tcPr>
                    </a:tc>
                    <a:tc>
                      <a:txBody>
                        <a:bodyPr/>
                        <a:lstStyle/>
                        <a:p>
                          <a:pPr marL="0" algn="ctr" defTabSz="914400" rtl="0" eaLnBrk="1" fontAlgn="b" latinLnBrk="0" hangingPunct="1"/>
                          <a14:m>
                            <m:oMathPara xmlns:m="http://schemas.openxmlformats.org/officeDocument/2006/math">
                              <m:oMathParaPr>
                                <m:jc m:val="centerGroup"/>
                              </m:oMathParaPr>
                              <m:oMath xmlns:m="http://schemas.openxmlformats.org/officeDocument/2006/math">
                                <m:sSub>
                                  <m:sSubPr>
                                    <m:ctrlPr>
                                      <a:rPr lang="es-ES" sz="1100" b="0" i="1" u="none" strike="noStrike" kern="1200" smtClean="0">
                                        <a:solidFill>
                                          <a:schemeClr val="dk1"/>
                                        </a:solidFill>
                                        <a:effectLst/>
                                        <a:latin typeface="Cambria Math" panose="02040503050406030204" pitchFamily="18" charset="0"/>
                                        <a:ea typeface="+mn-ea"/>
                                        <a:cs typeface="+mn-cs"/>
                                      </a:rPr>
                                    </m:ctrlPr>
                                  </m:sSubPr>
                                  <m:e>
                                    <m:r>
                                      <m:rPr>
                                        <m:sty m:val="p"/>
                                      </m:rPr>
                                      <a:rPr lang="es-ES" sz="1100" b="0" i="0" u="none" strike="noStrike" kern="1200" smtClean="0">
                                        <a:solidFill>
                                          <a:schemeClr val="dk1"/>
                                        </a:solidFill>
                                        <a:effectLst/>
                                        <a:latin typeface="Cambria Math" panose="02040503050406030204" pitchFamily="18" charset="0"/>
                                        <a:ea typeface="+mn-ea"/>
                                        <a:cs typeface="+mn-cs"/>
                                      </a:rPr>
                                      <m:t>V</m:t>
                                    </m:r>
                                  </m:e>
                                  <m:sub>
                                    <m:r>
                                      <a:rPr lang="es-ES" sz="1100" b="0" i="0" u="none" strike="noStrike" kern="1200" smtClean="0">
                                        <a:solidFill>
                                          <a:schemeClr val="dk1"/>
                                        </a:solidFill>
                                        <a:effectLst/>
                                        <a:latin typeface="Cambria Math" panose="02040503050406030204" pitchFamily="18" charset="0"/>
                                        <a:ea typeface="+mn-ea"/>
                                        <a:cs typeface="+mn-cs"/>
                                      </a:rPr>
                                      <m:t>1</m:t>
                                    </m:r>
                                  </m:sub>
                                </m:sSub>
                                <m:r>
                                  <a:rPr lang="es-ES" sz="1100" u="none" strike="noStrike" kern="1200" smtClean="0">
                                    <a:solidFill>
                                      <a:schemeClr val="dk1"/>
                                    </a:solidFill>
                                    <a:effectLst/>
                                    <a:latin typeface="Cambria Math" panose="02040503050406030204" pitchFamily="18" charset="0"/>
                                    <a:ea typeface="+mn-ea"/>
                                    <a:cs typeface="+mn-cs"/>
                                  </a:rPr>
                                  <m:t>(</m:t>
                                </m:r>
                                <m:sSub>
                                  <m:sSubPr>
                                    <m:ctrlPr>
                                      <a:rPr lang="es-ES" sz="1100" i="1" u="none" strike="noStrike" kern="1200" smtClean="0">
                                        <a:solidFill>
                                          <a:schemeClr val="dk1"/>
                                        </a:solidFill>
                                        <a:effectLst/>
                                        <a:latin typeface="Cambria Math" panose="02040503050406030204" pitchFamily="18" charset="0"/>
                                        <a:ea typeface="+mn-ea"/>
                                        <a:cs typeface="+mn-cs"/>
                                      </a:rPr>
                                    </m:ctrlPr>
                                  </m:sSubPr>
                                  <m:e>
                                    <m:r>
                                      <a:rPr lang="es-ES" sz="1100" u="none" strike="noStrike" kern="1200" smtClean="0">
                                        <a:solidFill>
                                          <a:schemeClr val="dk1"/>
                                        </a:solidFill>
                                        <a:effectLst/>
                                        <a:latin typeface="Cambria Math" panose="02040503050406030204" pitchFamily="18" charset="0"/>
                                        <a:ea typeface="+mn-ea"/>
                                        <a:cs typeface="+mn-cs"/>
                                      </a:rPr>
                                      <m:t>𝑋</m:t>
                                    </m:r>
                                  </m:e>
                                  <m:sub>
                                    <m:r>
                                      <a:rPr lang="es-ES" sz="1100" b="0" i="0" u="none" strike="noStrike" kern="1200" smtClean="0">
                                        <a:solidFill>
                                          <a:schemeClr val="dk1"/>
                                        </a:solidFill>
                                        <a:effectLst/>
                                        <a:latin typeface="Cambria Math" panose="02040503050406030204" pitchFamily="18" charset="0"/>
                                        <a:ea typeface="+mn-ea"/>
                                        <a:cs typeface="+mn-cs"/>
                                      </a:rPr>
                                      <m:t>2</m:t>
                                    </m:r>
                                  </m:sub>
                                </m:sSub>
                                <m:r>
                                  <a:rPr lang="es-ES" sz="1100" u="none" strike="noStrike" kern="1200" smtClean="0">
                                    <a:solidFill>
                                      <a:schemeClr val="dk1"/>
                                    </a:solidFill>
                                    <a:effectLst/>
                                    <a:latin typeface="Cambria Math" panose="02040503050406030204" pitchFamily="18" charset="0"/>
                                    <a:ea typeface="+mn-ea"/>
                                    <a:cs typeface="+mn-cs"/>
                                  </a:rPr>
                                  <m:t>)</m:t>
                                </m:r>
                              </m:oMath>
                            </m:oMathPara>
                          </a14:m>
                          <a:endParaRPr lang="es-CL" sz="1100" u="none" strike="noStrike" kern="1200" dirty="0">
                            <a:solidFill>
                              <a:schemeClr val="dk1"/>
                            </a:solidFill>
                            <a:effectLst/>
                            <a:latin typeface="+mn-lt"/>
                            <a:ea typeface="+mn-ea"/>
                            <a:cs typeface="+mn-cs"/>
                          </a:endParaRPr>
                        </a:p>
                      </a:txBody>
                      <a:tcPr marL="9149" marR="9149" marT="45747" marB="45747" anchor="ctr">
                        <a:solidFill>
                          <a:schemeClr val="bg1">
                            <a:lumMod val="95000"/>
                          </a:schemeClr>
                        </a:solidFill>
                      </a:tcPr>
                    </a:tc>
                    <a:tc>
                      <a:txBody>
                        <a:bodyPr/>
                        <a:lstStyle/>
                        <a:p>
                          <a:pPr marL="0" algn="ctr" defTabSz="914400" rtl="0" eaLnBrk="1" fontAlgn="b" latinLnBrk="0" hangingPunct="1"/>
                          <a14:m>
                            <m:oMathPara xmlns:m="http://schemas.openxmlformats.org/officeDocument/2006/math">
                              <m:oMathParaPr>
                                <m:jc m:val="centerGroup"/>
                              </m:oMathParaPr>
                              <m:oMath xmlns:m="http://schemas.openxmlformats.org/officeDocument/2006/math">
                                <m:sSub>
                                  <m:sSubPr>
                                    <m:ctrlPr>
                                      <a:rPr lang="es-ES" sz="1100" b="0" i="1" u="none" strike="noStrike" kern="1200" smtClean="0">
                                        <a:solidFill>
                                          <a:schemeClr val="dk1"/>
                                        </a:solidFill>
                                        <a:effectLst/>
                                        <a:latin typeface="Cambria Math" panose="02040503050406030204" pitchFamily="18" charset="0"/>
                                        <a:ea typeface="+mn-ea"/>
                                        <a:cs typeface="+mn-cs"/>
                                      </a:rPr>
                                    </m:ctrlPr>
                                  </m:sSubPr>
                                  <m:e>
                                    <m:r>
                                      <m:rPr>
                                        <m:sty m:val="p"/>
                                      </m:rPr>
                                      <a:rPr lang="es-ES" sz="1100" b="0" i="0" u="none" strike="noStrike" kern="1200" smtClean="0">
                                        <a:solidFill>
                                          <a:schemeClr val="dk1"/>
                                        </a:solidFill>
                                        <a:effectLst/>
                                        <a:latin typeface="Cambria Math" panose="02040503050406030204" pitchFamily="18" charset="0"/>
                                        <a:ea typeface="+mn-ea"/>
                                        <a:cs typeface="+mn-cs"/>
                                      </a:rPr>
                                      <m:t>V</m:t>
                                    </m:r>
                                  </m:e>
                                  <m:sub>
                                    <m:r>
                                      <a:rPr lang="es-ES" sz="1100" b="0" i="0" u="none" strike="noStrike" kern="1200" smtClean="0">
                                        <a:solidFill>
                                          <a:schemeClr val="dk1"/>
                                        </a:solidFill>
                                        <a:effectLst/>
                                        <a:latin typeface="Cambria Math" panose="02040503050406030204" pitchFamily="18" charset="0"/>
                                        <a:ea typeface="+mn-ea"/>
                                        <a:cs typeface="+mn-cs"/>
                                      </a:rPr>
                                      <m:t>2</m:t>
                                    </m:r>
                                  </m:sub>
                                </m:sSub>
                                <m:r>
                                  <a:rPr lang="es-ES" sz="1100" u="none" strike="noStrike" kern="1200" smtClean="0">
                                    <a:solidFill>
                                      <a:schemeClr val="dk1"/>
                                    </a:solidFill>
                                    <a:effectLst/>
                                    <a:latin typeface="Cambria Math" panose="02040503050406030204" pitchFamily="18" charset="0"/>
                                    <a:ea typeface="+mn-ea"/>
                                    <a:cs typeface="+mn-cs"/>
                                  </a:rPr>
                                  <m:t>(</m:t>
                                </m:r>
                                <m:sSub>
                                  <m:sSubPr>
                                    <m:ctrlPr>
                                      <a:rPr lang="es-ES" sz="1100" i="1" u="none" strike="noStrike" kern="1200" smtClean="0">
                                        <a:solidFill>
                                          <a:schemeClr val="dk1"/>
                                        </a:solidFill>
                                        <a:effectLst/>
                                        <a:latin typeface="Cambria Math" panose="02040503050406030204" pitchFamily="18" charset="0"/>
                                        <a:ea typeface="+mn-ea"/>
                                        <a:cs typeface="+mn-cs"/>
                                      </a:rPr>
                                    </m:ctrlPr>
                                  </m:sSubPr>
                                  <m:e>
                                    <m:r>
                                      <a:rPr lang="es-ES" sz="1100" u="none" strike="noStrike" kern="1200" smtClean="0">
                                        <a:solidFill>
                                          <a:schemeClr val="dk1"/>
                                        </a:solidFill>
                                        <a:effectLst/>
                                        <a:latin typeface="Cambria Math" panose="02040503050406030204" pitchFamily="18" charset="0"/>
                                        <a:ea typeface="+mn-ea"/>
                                        <a:cs typeface="+mn-cs"/>
                                      </a:rPr>
                                      <m:t>𝑋</m:t>
                                    </m:r>
                                  </m:e>
                                  <m:sub>
                                    <m:r>
                                      <a:rPr lang="es-ES" sz="1100" b="0" i="0" u="none" strike="noStrike" kern="1200" smtClean="0">
                                        <a:solidFill>
                                          <a:schemeClr val="dk1"/>
                                        </a:solidFill>
                                        <a:effectLst/>
                                        <a:latin typeface="Cambria Math" panose="02040503050406030204" pitchFamily="18" charset="0"/>
                                        <a:ea typeface="+mn-ea"/>
                                        <a:cs typeface="+mn-cs"/>
                                      </a:rPr>
                                      <m:t>2</m:t>
                                    </m:r>
                                  </m:sub>
                                </m:sSub>
                                <m:r>
                                  <a:rPr lang="es-ES" sz="1100" u="none" strike="noStrike" kern="1200" smtClean="0">
                                    <a:solidFill>
                                      <a:schemeClr val="dk1"/>
                                    </a:solidFill>
                                    <a:effectLst/>
                                    <a:latin typeface="Cambria Math" panose="02040503050406030204" pitchFamily="18" charset="0"/>
                                    <a:ea typeface="+mn-ea"/>
                                    <a:cs typeface="+mn-cs"/>
                                  </a:rPr>
                                  <m:t>)</m:t>
                                </m:r>
                              </m:oMath>
                            </m:oMathPara>
                          </a14:m>
                          <a:endParaRPr lang="es-CL" sz="1100" u="none" strike="noStrike" kern="1200" dirty="0">
                            <a:solidFill>
                              <a:schemeClr val="dk1"/>
                            </a:solidFill>
                            <a:effectLst/>
                            <a:latin typeface="+mn-lt"/>
                            <a:ea typeface="+mn-ea"/>
                            <a:cs typeface="+mn-cs"/>
                          </a:endParaRPr>
                        </a:p>
                      </a:txBody>
                      <a:tcPr marL="9149" marR="9149" marT="45747" marB="45747" anchor="ctr">
                        <a:solidFill>
                          <a:schemeClr val="bg1">
                            <a:lumMod val="95000"/>
                          </a:schemeClr>
                        </a:solidFill>
                      </a:tcPr>
                    </a:tc>
                    <a:extLst>
                      <a:ext uri="{0D108BD9-81ED-4DB2-BD59-A6C34878D82A}">
                        <a16:rowId xmlns:a16="http://schemas.microsoft.com/office/drawing/2014/main" val="2989158123"/>
                      </a:ext>
                    </a:extLst>
                  </a:tr>
                  <a:tr h="29931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s-E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a:t>
                          </a:r>
                          <a:endParaRPr kumimoji="0" lang="es-CL"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9149" marR="9149" marT="45747" marB="45747" anchor="ctr">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s-ES" sz="9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a:t>
                          </a:r>
                          <a:endParaRPr kumimoji="0" lang="es-CL" sz="9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9149" marR="9149" marT="45747" marB="45747" anchor="ctr">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s-ES" sz="9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a:t>
                          </a:r>
                          <a:endParaRPr kumimoji="0" lang="es-CL" sz="9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9149" marR="9149" marT="45747" marB="45747" anchor="ctr">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s-ES" sz="9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a:t>
                          </a:r>
                          <a:endParaRPr kumimoji="0" lang="es-CL" sz="9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9149" marR="9149" marT="45747" marB="45747" anchor="ctr">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s-ES" sz="9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a:t>
                          </a:r>
                          <a:endParaRPr kumimoji="0" lang="es-CL" sz="9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9149" marR="9149" marT="45747" marB="45747" anchor="ctr">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s-ES" sz="9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a:t>
                          </a:r>
                          <a:endParaRPr kumimoji="0" lang="es-CL" sz="9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9149" marR="9149" marT="45747" marB="45747" anchor="ctr">
                        <a:solidFill>
                          <a:schemeClr val="bg1">
                            <a:lumMod val="95000"/>
                          </a:schemeClr>
                        </a:solidFill>
                      </a:tcPr>
                    </a:tc>
                    <a:tc>
                      <a:txBody>
                        <a:bodyPr/>
                        <a:lstStyle/>
                        <a:p>
                          <a:pPr algn="ctr" fontAlgn="b"/>
                          <a:endParaRPr lang="es-CL" sz="1100" b="0" i="0" u="none" strike="noStrike" dirty="0">
                            <a:solidFill>
                              <a:srgbClr val="000000"/>
                            </a:solidFill>
                            <a:effectLst/>
                            <a:latin typeface="Calibri" panose="020F0502020204030204" pitchFamily="34" charset="0"/>
                          </a:endParaRPr>
                        </a:p>
                      </a:txBody>
                      <a:tcPr marL="9149" marR="9149" marT="45747" marB="45747" anchor="c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s-E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a:t>
                          </a:r>
                          <a:endParaRPr kumimoji="0" lang="es-CL"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9149" marR="9149" marT="45747" marB="45747" anchor="ctr">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s-ES" sz="1100" u="none" strike="noStrike" kern="1200" noProof="0" dirty="0">
                              <a:solidFill>
                                <a:schemeClr val="dk1"/>
                              </a:solidFill>
                              <a:effectLst/>
                              <a:latin typeface="+mn-lt"/>
                              <a:ea typeface="+mn-ea"/>
                              <a:cs typeface="+mn-cs"/>
                            </a:rPr>
                            <a:t>…</a:t>
                          </a:r>
                          <a:endParaRPr lang="es-CL" sz="1100" u="none" strike="noStrike" kern="1200" noProof="0" dirty="0">
                            <a:solidFill>
                              <a:schemeClr val="dk1"/>
                            </a:solidFill>
                            <a:effectLst/>
                            <a:latin typeface="+mn-lt"/>
                            <a:ea typeface="+mn-ea"/>
                            <a:cs typeface="+mn-cs"/>
                          </a:endParaRPr>
                        </a:p>
                      </a:txBody>
                      <a:tcPr marL="9149" marR="9149" marT="45747" marB="45747" anchor="ctr">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s-ES" sz="1100" u="none" strike="noStrike" kern="1200" noProof="0" dirty="0">
                              <a:solidFill>
                                <a:schemeClr val="dk1"/>
                              </a:solidFill>
                              <a:effectLst/>
                              <a:latin typeface="+mn-lt"/>
                              <a:ea typeface="+mn-ea"/>
                              <a:cs typeface="+mn-cs"/>
                            </a:rPr>
                            <a:t>…</a:t>
                          </a:r>
                          <a:endParaRPr lang="es-CL" sz="1100" u="none" strike="noStrike" kern="1200" noProof="0" dirty="0">
                            <a:solidFill>
                              <a:schemeClr val="dk1"/>
                            </a:solidFill>
                            <a:effectLst/>
                            <a:latin typeface="+mn-lt"/>
                            <a:ea typeface="+mn-ea"/>
                            <a:cs typeface="+mn-cs"/>
                          </a:endParaRPr>
                        </a:p>
                      </a:txBody>
                      <a:tcPr marL="9149" marR="9149" marT="45747" marB="45747" anchor="ctr">
                        <a:solidFill>
                          <a:schemeClr val="bg1">
                            <a:lumMod val="95000"/>
                          </a:schemeClr>
                        </a:solidFill>
                      </a:tcPr>
                    </a:tc>
                    <a:extLst>
                      <a:ext uri="{0D108BD9-81ED-4DB2-BD59-A6C34878D82A}">
                        <a16:rowId xmlns:a16="http://schemas.microsoft.com/office/drawing/2014/main" val="3441200581"/>
                      </a:ext>
                    </a:extLst>
                  </a:tr>
                  <a:tr h="29931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s-E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a:t>
                          </a:r>
                          <a:endParaRPr kumimoji="0" lang="es-CL"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9149" marR="9149" marT="45747" marB="45747" anchor="ctr">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s-ES" sz="9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a:t>
                          </a:r>
                          <a:endParaRPr kumimoji="0" lang="es-CL" sz="9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9149" marR="9149" marT="45747" marB="45747" anchor="ctr">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s-ES" sz="9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a:t>
                          </a:r>
                          <a:endParaRPr kumimoji="0" lang="es-CL" sz="9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9149" marR="9149" marT="45747" marB="45747" anchor="ctr">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s-ES" sz="9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a:t>
                          </a:r>
                          <a:endParaRPr kumimoji="0" lang="es-CL" sz="9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9149" marR="9149" marT="45747" marB="45747" anchor="ctr">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s-ES" sz="9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a:t>
                          </a:r>
                          <a:endParaRPr kumimoji="0" lang="es-CL" sz="9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9149" marR="9149" marT="45747" marB="45747" anchor="ctr">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s-ES" sz="9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a:t>
                          </a:r>
                          <a:endParaRPr kumimoji="0" lang="es-CL" sz="9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9149" marR="9149" marT="45747" marB="45747" anchor="ctr">
                        <a:solidFill>
                          <a:schemeClr val="bg1">
                            <a:lumMod val="95000"/>
                          </a:schemeClr>
                        </a:solidFill>
                      </a:tcPr>
                    </a:tc>
                    <a:tc>
                      <a:txBody>
                        <a:bodyPr/>
                        <a:lstStyle/>
                        <a:p>
                          <a:pPr algn="ctr" fontAlgn="b"/>
                          <a:endParaRPr lang="es-CL" sz="1100" b="0" i="0" u="none" strike="noStrike" dirty="0">
                            <a:solidFill>
                              <a:srgbClr val="000000"/>
                            </a:solidFill>
                            <a:effectLst/>
                            <a:latin typeface="Calibri" panose="020F0502020204030204" pitchFamily="34" charset="0"/>
                          </a:endParaRPr>
                        </a:p>
                      </a:txBody>
                      <a:tcPr marL="9149" marR="9149" marT="45747" marB="45747" anchor="c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s-E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a:t>
                          </a:r>
                          <a:endParaRPr kumimoji="0" lang="es-CL"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9149" marR="9149" marT="45747" marB="45747" anchor="ctr">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s-ES" sz="1100" u="none" strike="noStrike" kern="1200" noProof="0" dirty="0">
                              <a:solidFill>
                                <a:schemeClr val="dk1"/>
                              </a:solidFill>
                              <a:effectLst/>
                              <a:latin typeface="+mn-lt"/>
                              <a:ea typeface="+mn-ea"/>
                              <a:cs typeface="+mn-cs"/>
                            </a:rPr>
                            <a:t>…</a:t>
                          </a:r>
                          <a:endParaRPr lang="es-CL" sz="1100" u="none" strike="noStrike" kern="1200" noProof="0" dirty="0">
                            <a:solidFill>
                              <a:schemeClr val="dk1"/>
                            </a:solidFill>
                            <a:effectLst/>
                            <a:latin typeface="+mn-lt"/>
                            <a:ea typeface="+mn-ea"/>
                            <a:cs typeface="+mn-cs"/>
                          </a:endParaRPr>
                        </a:p>
                      </a:txBody>
                      <a:tcPr marL="9149" marR="9149" marT="45747" marB="45747" anchor="ctr">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s-ES" sz="1100" u="none" strike="noStrike" kern="1200" noProof="0" dirty="0">
                              <a:solidFill>
                                <a:schemeClr val="dk1"/>
                              </a:solidFill>
                              <a:effectLst/>
                              <a:latin typeface="+mn-lt"/>
                              <a:ea typeface="+mn-ea"/>
                              <a:cs typeface="+mn-cs"/>
                            </a:rPr>
                            <a:t>…</a:t>
                          </a:r>
                          <a:endParaRPr lang="es-CL" sz="1100" u="none" strike="noStrike" kern="1200" noProof="0" dirty="0">
                            <a:solidFill>
                              <a:schemeClr val="dk1"/>
                            </a:solidFill>
                            <a:effectLst/>
                            <a:latin typeface="+mn-lt"/>
                            <a:ea typeface="+mn-ea"/>
                            <a:cs typeface="+mn-cs"/>
                          </a:endParaRPr>
                        </a:p>
                      </a:txBody>
                      <a:tcPr marL="9149" marR="9149" marT="45747" marB="45747" anchor="ctr">
                        <a:solidFill>
                          <a:schemeClr val="bg1">
                            <a:lumMod val="95000"/>
                          </a:schemeClr>
                        </a:solidFill>
                      </a:tcPr>
                    </a:tc>
                    <a:extLst>
                      <a:ext uri="{0D108BD9-81ED-4DB2-BD59-A6C34878D82A}">
                        <a16:rowId xmlns:a16="http://schemas.microsoft.com/office/drawing/2014/main" val="534062667"/>
                      </a:ext>
                    </a:extLst>
                  </a:tr>
                  <a:tr h="314204">
                    <a:tc>
                      <a:txBody>
                        <a:bodyPr/>
                        <a:lstStyle/>
                        <a:p>
                          <a:pPr marL="0" algn="ctr" defTabSz="914400" rtl="0" eaLnBrk="1" fontAlgn="b" latinLnBrk="0" hangingPunct="1"/>
                          <a14:m>
                            <m:oMathPara xmlns:m="http://schemas.openxmlformats.org/officeDocument/2006/math">
                              <m:oMathParaPr>
                                <m:jc m:val="centerGroup"/>
                              </m:oMathParaPr>
                              <m:oMath xmlns:m="http://schemas.openxmlformats.org/officeDocument/2006/math">
                                <m:r>
                                  <a:rPr lang="es-ES" sz="1100" b="0" i="1" u="none" strike="noStrike" kern="1200" smtClean="0">
                                    <a:solidFill>
                                      <a:schemeClr val="dk1"/>
                                    </a:solidFill>
                                    <a:effectLst/>
                                    <a:latin typeface="Cambria Math" panose="02040503050406030204" pitchFamily="18" charset="0"/>
                                    <a:ea typeface="+mn-ea"/>
                                    <a:cs typeface="+mn-cs"/>
                                  </a:rPr>
                                  <m:t>𝑝</m:t>
                                </m:r>
                              </m:oMath>
                            </m:oMathPara>
                          </a14:m>
                          <a:endParaRPr lang="es-CL" sz="1100" u="none" strike="noStrike" kern="1200" dirty="0">
                            <a:solidFill>
                              <a:schemeClr val="dk1"/>
                            </a:solidFill>
                            <a:effectLst/>
                            <a:latin typeface="+mn-lt"/>
                            <a:ea typeface="+mn-ea"/>
                            <a:cs typeface="+mn-cs"/>
                          </a:endParaRPr>
                        </a:p>
                      </a:txBody>
                      <a:tcPr marL="9149" marR="9149" marT="45747" marB="45747" anchor="ctr">
                        <a:solidFill>
                          <a:schemeClr val="bg1">
                            <a:lumMod val="95000"/>
                          </a:schemeClr>
                        </a:solidFill>
                      </a:tcPr>
                    </a:tc>
                    <a:tc>
                      <a:txBody>
                        <a:bodyPr/>
                        <a:lstStyle/>
                        <a:p>
                          <a:pPr algn="ctr" fontAlgn="b"/>
                          <a:r>
                            <a:rPr lang="es-CL" sz="900" u="none" strike="noStrike" dirty="0">
                              <a:effectLst/>
                            </a:rPr>
                            <a:t>103.0</a:t>
                          </a:r>
                          <a:endParaRPr lang="es-CL" sz="900" b="0" i="0" u="none" strike="noStrike" dirty="0">
                            <a:solidFill>
                              <a:srgbClr val="000000"/>
                            </a:solidFill>
                            <a:effectLst/>
                            <a:latin typeface="Calibri" panose="020F0502020204030204" pitchFamily="34" charset="0"/>
                          </a:endParaRPr>
                        </a:p>
                      </a:txBody>
                      <a:tcPr marL="9149" marR="9149" marT="45747" marB="45747" anchor="ctr">
                        <a:solidFill>
                          <a:schemeClr val="bg1">
                            <a:lumMod val="95000"/>
                          </a:schemeClr>
                        </a:solidFill>
                      </a:tcPr>
                    </a:tc>
                    <a:tc>
                      <a:txBody>
                        <a:bodyPr/>
                        <a:lstStyle/>
                        <a:p>
                          <a:pPr algn="ctr" fontAlgn="b"/>
                          <a:r>
                            <a:rPr lang="es-CL" sz="900" u="none" strike="noStrike" dirty="0">
                              <a:effectLst/>
                            </a:rPr>
                            <a:t>575.2</a:t>
                          </a:r>
                          <a:endParaRPr lang="es-CL" sz="900" b="0" i="0" u="none" strike="noStrike" dirty="0">
                            <a:solidFill>
                              <a:srgbClr val="000000"/>
                            </a:solidFill>
                            <a:effectLst/>
                            <a:latin typeface="Calibri" panose="020F0502020204030204" pitchFamily="34" charset="0"/>
                          </a:endParaRPr>
                        </a:p>
                      </a:txBody>
                      <a:tcPr marL="9149" marR="9149" marT="45747" marB="45747" anchor="ctr">
                        <a:solidFill>
                          <a:schemeClr val="bg1">
                            <a:lumMod val="95000"/>
                          </a:schemeClr>
                        </a:solidFill>
                      </a:tcPr>
                    </a:tc>
                    <a:tc>
                      <a:txBody>
                        <a:bodyPr/>
                        <a:lstStyle/>
                        <a:p>
                          <a:pPr algn="ctr" fontAlgn="b"/>
                          <a:r>
                            <a:rPr lang="es-CL" sz="900" u="none" strike="noStrike" dirty="0">
                              <a:effectLst/>
                            </a:rPr>
                            <a:t>1281.0</a:t>
                          </a:r>
                          <a:endParaRPr lang="es-CL" sz="900" b="0" i="0" u="none" strike="noStrike" dirty="0">
                            <a:solidFill>
                              <a:srgbClr val="000000"/>
                            </a:solidFill>
                            <a:effectLst/>
                            <a:latin typeface="Calibri" panose="020F0502020204030204" pitchFamily="34" charset="0"/>
                          </a:endParaRPr>
                        </a:p>
                      </a:txBody>
                      <a:tcPr marL="9149" marR="9149" marT="45747" marB="45747" anchor="ctr">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s-ES" sz="9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a:t>
                          </a:r>
                          <a:endParaRPr kumimoji="0" lang="es-CL" sz="9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9149" marR="9149" marT="45747" marB="45747" anchor="ctr">
                        <a:solidFill>
                          <a:schemeClr val="bg1">
                            <a:lumMod val="95000"/>
                          </a:schemeClr>
                        </a:solidFill>
                      </a:tcPr>
                    </a:tc>
                    <a:tc>
                      <a:txBody>
                        <a:bodyPr/>
                        <a:lstStyle/>
                        <a:p>
                          <a:pPr algn="ctr" fontAlgn="b"/>
                          <a:r>
                            <a:rPr lang="es-CL" sz="900" u="none" strike="noStrike" dirty="0">
                              <a:effectLst/>
                            </a:rPr>
                            <a:t>1873.</a:t>
                          </a:r>
                          <a:endParaRPr lang="es-CL" sz="900" b="0" i="0" u="none" strike="noStrike" dirty="0">
                            <a:solidFill>
                              <a:srgbClr val="000000"/>
                            </a:solidFill>
                            <a:effectLst/>
                            <a:latin typeface="Calibri" panose="020F0502020204030204" pitchFamily="34" charset="0"/>
                          </a:endParaRPr>
                        </a:p>
                      </a:txBody>
                      <a:tcPr marL="9149" marR="9149" marT="45747" marB="45747" anchor="ctr">
                        <a:solidFill>
                          <a:schemeClr val="bg1">
                            <a:lumMod val="95000"/>
                          </a:schemeClr>
                        </a:solidFill>
                      </a:tcPr>
                    </a:tc>
                    <a:tc>
                      <a:txBody>
                        <a:bodyPr/>
                        <a:lstStyle/>
                        <a:p>
                          <a:pPr algn="ctr" fontAlgn="b"/>
                          <a:endParaRPr lang="es-CL" sz="1100" b="0" i="0" u="none" strike="noStrike" dirty="0">
                            <a:solidFill>
                              <a:srgbClr val="000000"/>
                            </a:solidFill>
                            <a:effectLst/>
                            <a:latin typeface="Calibri" panose="020F0502020204030204" pitchFamily="34" charset="0"/>
                          </a:endParaRPr>
                        </a:p>
                      </a:txBody>
                      <a:tcPr marL="9149" marR="9149" marT="45747" marB="45747" anchor="ctr">
                        <a:noFill/>
                      </a:tcPr>
                    </a:tc>
                    <a:tc>
                      <a:txBody>
                        <a:bodyPr/>
                        <a:lstStyle/>
                        <a:p>
                          <a:pPr marL="0" algn="ctr" defTabSz="914400" rtl="0" eaLnBrk="1" fontAlgn="b" latinLnBrk="0" hangingPunct="1"/>
                          <a14:m>
                            <m:oMathPara xmlns:m="http://schemas.openxmlformats.org/officeDocument/2006/math">
                              <m:oMathParaPr>
                                <m:jc m:val="centerGroup"/>
                              </m:oMathParaPr>
                              <m:oMath xmlns:m="http://schemas.openxmlformats.org/officeDocument/2006/math">
                                <m:r>
                                  <a:rPr lang="es-ES" sz="1100" b="0" i="1" u="none" strike="noStrike" kern="1200" smtClean="0">
                                    <a:solidFill>
                                      <a:schemeClr val="dk1"/>
                                    </a:solidFill>
                                    <a:effectLst/>
                                    <a:latin typeface="Cambria Math" panose="02040503050406030204" pitchFamily="18" charset="0"/>
                                    <a:ea typeface="+mn-ea"/>
                                    <a:cs typeface="+mn-cs"/>
                                  </a:rPr>
                                  <m:t>𝑝</m:t>
                                </m:r>
                              </m:oMath>
                            </m:oMathPara>
                          </a14:m>
                          <a:endParaRPr lang="es-CL" sz="1100" u="none" strike="noStrike" kern="1200" dirty="0">
                            <a:solidFill>
                              <a:schemeClr val="dk1"/>
                            </a:solidFill>
                            <a:effectLst/>
                            <a:latin typeface="+mn-lt"/>
                            <a:ea typeface="+mn-ea"/>
                            <a:cs typeface="+mn-cs"/>
                          </a:endParaRPr>
                        </a:p>
                      </a:txBody>
                      <a:tcPr marL="9149" marR="9149" marT="45747" marB="45747" anchor="ctr">
                        <a:solidFill>
                          <a:schemeClr val="bg1">
                            <a:lumMod val="95000"/>
                          </a:schemeClr>
                        </a:solidFill>
                      </a:tcPr>
                    </a:tc>
                    <a:tc>
                      <a:txBody>
                        <a:bodyPr/>
                        <a:lstStyle/>
                        <a:p>
                          <a:pPr marL="0" algn="ctr" defTabSz="914400" rtl="0" eaLnBrk="1" fontAlgn="b" latinLnBrk="0" hangingPunct="1"/>
                          <a14:m>
                            <m:oMathPara xmlns:m="http://schemas.openxmlformats.org/officeDocument/2006/math">
                              <m:oMathParaPr>
                                <m:jc m:val="centerGroup"/>
                              </m:oMathParaPr>
                              <m:oMath xmlns:m="http://schemas.openxmlformats.org/officeDocument/2006/math">
                                <m:sSub>
                                  <m:sSubPr>
                                    <m:ctrlPr>
                                      <a:rPr lang="es-ES" sz="1100" b="0" i="1" u="none" strike="noStrike" kern="1200" smtClean="0">
                                        <a:solidFill>
                                          <a:schemeClr val="dk1"/>
                                        </a:solidFill>
                                        <a:effectLst/>
                                        <a:latin typeface="Cambria Math" panose="02040503050406030204" pitchFamily="18" charset="0"/>
                                        <a:ea typeface="+mn-ea"/>
                                        <a:cs typeface="+mn-cs"/>
                                      </a:rPr>
                                    </m:ctrlPr>
                                  </m:sSubPr>
                                  <m:e>
                                    <m:r>
                                      <m:rPr>
                                        <m:sty m:val="p"/>
                                      </m:rPr>
                                      <a:rPr lang="es-ES" sz="1100" b="0" i="0" u="none" strike="noStrike" kern="1200" smtClean="0">
                                        <a:solidFill>
                                          <a:schemeClr val="dk1"/>
                                        </a:solidFill>
                                        <a:effectLst/>
                                        <a:latin typeface="Cambria Math" panose="02040503050406030204" pitchFamily="18" charset="0"/>
                                        <a:ea typeface="+mn-ea"/>
                                        <a:cs typeface="+mn-cs"/>
                                      </a:rPr>
                                      <m:t>V</m:t>
                                    </m:r>
                                  </m:e>
                                  <m:sub>
                                    <m:r>
                                      <a:rPr lang="es-ES" sz="1100" b="0" i="0" u="none" strike="noStrike" kern="1200" smtClean="0">
                                        <a:solidFill>
                                          <a:schemeClr val="dk1"/>
                                        </a:solidFill>
                                        <a:effectLst/>
                                        <a:latin typeface="Cambria Math" panose="02040503050406030204" pitchFamily="18" charset="0"/>
                                        <a:ea typeface="+mn-ea"/>
                                        <a:cs typeface="+mn-cs"/>
                                      </a:rPr>
                                      <m:t>1</m:t>
                                    </m:r>
                                  </m:sub>
                                </m:sSub>
                                <m:r>
                                  <a:rPr lang="es-ES" sz="1100" u="none" strike="noStrike" kern="1200" smtClean="0">
                                    <a:solidFill>
                                      <a:schemeClr val="dk1"/>
                                    </a:solidFill>
                                    <a:effectLst/>
                                    <a:latin typeface="Cambria Math" panose="02040503050406030204" pitchFamily="18" charset="0"/>
                                    <a:ea typeface="+mn-ea"/>
                                    <a:cs typeface="+mn-cs"/>
                                  </a:rPr>
                                  <m:t>(</m:t>
                                </m:r>
                                <m:sSub>
                                  <m:sSubPr>
                                    <m:ctrlPr>
                                      <a:rPr lang="es-ES" sz="1100" i="1" u="none" strike="noStrike" kern="1200" smtClean="0">
                                        <a:solidFill>
                                          <a:schemeClr val="dk1"/>
                                        </a:solidFill>
                                        <a:effectLst/>
                                        <a:latin typeface="Cambria Math" panose="02040503050406030204" pitchFamily="18" charset="0"/>
                                        <a:ea typeface="+mn-ea"/>
                                        <a:cs typeface="+mn-cs"/>
                                      </a:rPr>
                                    </m:ctrlPr>
                                  </m:sSubPr>
                                  <m:e>
                                    <m:r>
                                      <a:rPr lang="es-ES" sz="1100" u="none" strike="noStrike" kern="1200" smtClean="0">
                                        <a:solidFill>
                                          <a:schemeClr val="dk1"/>
                                        </a:solidFill>
                                        <a:effectLst/>
                                        <a:latin typeface="Cambria Math" panose="02040503050406030204" pitchFamily="18" charset="0"/>
                                        <a:ea typeface="+mn-ea"/>
                                        <a:cs typeface="+mn-cs"/>
                                      </a:rPr>
                                      <m:t>𝑋</m:t>
                                    </m:r>
                                  </m:e>
                                  <m:sub>
                                    <m:r>
                                      <m:rPr>
                                        <m:sty m:val="p"/>
                                      </m:rPr>
                                      <a:rPr lang="es-ES" sz="1100" b="0" i="0" u="none" strike="noStrike" kern="1200" smtClean="0">
                                        <a:solidFill>
                                          <a:schemeClr val="dk1"/>
                                        </a:solidFill>
                                        <a:effectLst/>
                                        <a:latin typeface="Cambria Math" panose="02040503050406030204" pitchFamily="18" charset="0"/>
                                        <a:ea typeface="+mn-ea"/>
                                        <a:cs typeface="+mn-cs"/>
                                      </a:rPr>
                                      <m:t>p</m:t>
                                    </m:r>
                                  </m:sub>
                                </m:sSub>
                                <m:r>
                                  <a:rPr lang="es-ES" sz="1100" u="none" strike="noStrike" kern="1200" smtClean="0">
                                    <a:solidFill>
                                      <a:schemeClr val="dk1"/>
                                    </a:solidFill>
                                    <a:effectLst/>
                                    <a:latin typeface="Cambria Math" panose="02040503050406030204" pitchFamily="18" charset="0"/>
                                    <a:ea typeface="+mn-ea"/>
                                    <a:cs typeface="+mn-cs"/>
                                  </a:rPr>
                                  <m:t>)</m:t>
                                </m:r>
                              </m:oMath>
                            </m:oMathPara>
                          </a14:m>
                          <a:endParaRPr lang="es-CL" sz="1100" u="none" strike="noStrike" kern="1200" dirty="0">
                            <a:solidFill>
                              <a:schemeClr val="dk1"/>
                            </a:solidFill>
                            <a:effectLst/>
                            <a:latin typeface="+mn-lt"/>
                            <a:ea typeface="+mn-ea"/>
                            <a:cs typeface="+mn-cs"/>
                          </a:endParaRPr>
                        </a:p>
                      </a:txBody>
                      <a:tcPr marL="9149" marR="9149" marT="45747" marB="45747" anchor="ctr">
                        <a:solidFill>
                          <a:schemeClr val="bg1">
                            <a:lumMod val="95000"/>
                          </a:schemeClr>
                        </a:solidFill>
                      </a:tcPr>
                    </a:tc>
                    <a:tc>
                      <a:txBody>
                        <a:bodyPr/>
                        <a:lstStyle/>
                        <a:p>
                          <a:pPr marL="0" algn="ctr" defTabSz="914400" rtl="0" eaLnBrk="1" fontAlgn="b" latinLnBrk="0" hangingPunct="1"/>
                          <a14:m>
                            <m:oMathPara xmlns:m="http://schemas.openxmlformats.org/officeDocument/2006/math">
                              <m:oMathParaPr>
                                <m:jc m:val="centerGroup"/>
                              </m:oMathParaPr>
                              <m:oMath xmlns:m="http://schemas.openxmlformats.org/officeDocument/2006/math">
                                <m:sSub>
                                  <m:sSubPr>
                                    <m:ctrlPr>
                                      <a:rPr lang="es-ES" sz="1100" b="0" i="1" u="none" strike="noStrike" kern="1200" smtClean="0">
                                        <a:solidFill>
                                          <a:schemeClr val="dk1"/>
                                        </a:solidFill>
                                        <a:effectLst/>
                                        <a:latin typeface="Cambria Math" panose="02040503050406030204" pitchFamily="18" charset="0"/>
                                        <a:ea typeface="+mn-ea"/>
                                        <a:cs typeface="+mn-cs"/>
                                      </a:rPr>
                                    </m:ctrlPr>
                                  </m:sSubPr>
                                  <m:e>
                                    <m:r>
                                      <m:rPr>
                                        <m:sty m:val="p"/>
                                      </m:rPr>
                                      <a:rPr lang="es-ES" sz="1100" b="0" i="0" u="none" strike="noStrike" kern="1200" smtClean="0">
                                        <a:solidFill>
                                          <a:schemeClr val="dk1"/>
                                        </a:solidFill>
                                        <a:effectLst/>
                                        <a:latin typeface="Cambria Math" panose="02040503050406030204" pitchFamily="18" charset="0"/>
                                        <a:ea typeface="+mn-ea"/>
                                        <a:cs typeface="+mn-cs"/>
                                      </a:rPr>
                                      <m:t>V</m:t>
                                    </m:r>
                                  </m:e>
                                  <m:sub>
                                    <m:r>
                                      <a:rPr lang="es-ES" sz="1100" b="0" i="0" u="none" strike="noStrike" kern="1200" smtClean="0">
                                        <a:solidFill>
                                          <a:schemeClr val="dk1"/>
                                        </a:solidFill>
                                        <a:effectLst/>
                                        <a:latin typeface="Cambria Math" panose="02040503050406030204" pitchFamily="18" charset="0"/>
                                        <a:ea typeface="+mn-ea"/>
                                        <a:cs typeface="+mn-cs"/>
                                      </a:rPr>
                                      <m:t>2</m:t>
                                    </m:r>
                                  </m:sub>
                                </m:sSub>
                                <m:r>
                                  <a:rPr lang="es-ES" sz="1100" u="none" strike="noStrike" kern="1200" smtClean="0">
                                    <a:solidFill>
                                      <a:schemeClr val="dk1"/>
                                    </a:solidFill>
                                    <a:effectLst/>
                                    <a:latin typeface="Cambria Math" panose="02040503050406030204" pitchFamily="18" charset="0"/>
                                    <a:ea typeface="+mn-ea"/>
                                    <a:cs typeface="+mn-cs"/>
                                  </a:rPr>
                                  <m:t>(</m:t>
                                </m:r>
                                <m:sSub>
                                  <m:sSubPr>
                                    <m:ctrlPr>
                                      <a:rPr lang="es-ES" sz="1100" i="1" u="none" strike="noStrike" kern="1200" smtClean="0">
                                        <a:solidFill>
                                          <a:schemeClr val="dk1"/>
                                        </a:solidFill>
                                        <a:effectLst/>
                                        <a:latin typeface="Cambria Math" panose="02040503050406030204" pitchFamily="18" charset="0"/>
                                        <a:ea typeface="+mn-ea"/>
                                        <a:cs typeface="+mn-cs"/>
                                      </a:rPr>
                                    </m:ctrlPr>
                                  </m:sSubPr>
                                  <m:e>
                                    <m:r>
                                      <a:rPr lang="es-ES" sz="1100" u="none" strike="noStrike" kern="1200" smtClean="0">
                                        <a:solidFill>
                                          <a:schemeClr val="dk1"/>
                                        </a:solidFill>
                                        <a:effectLst/>
                                        <a:latin typeface="Cambria Math" panose="02040503050406030204" pitchFamily="18" charset="0"/>
                                        <a:ea typeface="+mn-ea"/>
                                        <a:cs typeface="+mn-cs"/>
                                      </a:rPr>
                                      <m:t>𝑋</m:t>
                                    </m:r>
                                  </m:e>
                                  <m:sub>
                                    <m:r>
                                      <m:rPr>
                                        <m:sty m:val="p"/>
                                      </m:rPr>
                                      <a:rPr lang="es-ES" sz="1100" b="0" i="0" u="none" strike="noStrike" kern="1200" smtClean="0">
                                        <a:solidFill>
                                          <a:schemeClr val="dk1"/>
                                        </a:solidFill>
                                        <a:effectLst/>
                                        <a:latin typeface="Cambria Math" panose="02040503050406030204" pitchFamily="18" charset="0"/>
                                        <a:ea typeface="+mn-ea"/>
                                        <a:cs typeface="+mn-cs"/>
                                      </a:rPr>
                                      <m:t>p</m:t>
                                    </m:r>
                                  </m:sub>
                                </m:sSub>
                                <m:r>
                                  <a:rPr lang="es-ES" sz="1100" u="none" strike="noStrike" kern="1200" smtClean="0">
                                    <a:solidFill>
                                      <a:schemeClr val="dk1"/>
                                    </a:solidFill>
                                    <a:effectLst/>
                                    <a:latin typeface="Cambria Math" panose="02040503050406030204" pitchFamily="18" charset="0"/>
                                    <a:ea typeface="+mn-ea"/>
                                    <a:cs typeface="+mn-cs"/>
                                  </a:rPr>
                                  <m:t>)</m:t>
                                </m:r>
                              </m:oMath>
                            </m:oMathPara>
                          </a14:m>
                          <a:endParaRPr lang="es-CL" sz="1100" u="none" strike="noStrike" kern="1200" dirty="0">
                            <a:solidFill>
                              <a:schemeClr val="dk1"/>
                            </a:solidFill>
                            <a:effectLst/>
                            <a:latin typeface="+mn-lt"/>
                            <a:ea typeface="+mn-ea"/>
                            <a:cs typeface="+mn-cs"/>
                          </a:endParaRPr>
                        </a:p>
                      </a:txBody>
                      <a:tcPr marL="9149" marR="9149" marT="45747" marB="45747" anchor="ctr">
                        <a:solidFill>
                          <a:schemeClr val="bg1">
                            <a:lumMod val="95000"/>
                          </a:schemeClr>
                        </a:solidFill>
                      </a:tcPr>
                    </a:tc>
                    <a:extLst>
                      <a:ext uri="{0D108BD9-81ED-4DB2-BD59-A6C34878D82A}">
                        <a16:rowId xmlns:a16="http://schemas.microsoft.com/office/drawing/2014/main" val="2517585293"/>
                      </a:ext>
                    </a:extLst>
                  </a:tr>
                </a:tbl>
              </a:graphicData>
            </a:graphic>
          </p:graphicFrame>
        </mc:Choice>
        <mc:Fallback xmlns="">
          <p:graphicFrame>
            <p:nvGraphicFramePr>
              <p:cNvPr id="3" name="Tabla 2">
                <a:extLst>
                  <a:ext uri="{FF2B5EF4-FFF2-40B4-BE49-F238E27FC236}">
                    <a16:creationId xmlns:a16="http://schemas.microsoft.com/office/drawing/2014/main" id="{7BAFCBBB-8A21-5421-4B22-8051ADDC881C}"/>
                  </a:ext>
                </a:extLst>
              </p:cNvPr>
              <p:cNvGraphicFramePr>
                <a:graphicFrameLocks noGrp="1"/>
              </p:cNvGraphicFramePr>
              <p:nvPr>
                <p:extLst>
                  <p:ext uri="{D42A27DB-BD31-4B8C-83A1-F6EECF244321}">
                    <p14:modId xmlns:p14="http://schemas.microsoft.com/office/powerpoint/2010/main" val="752829280"/>
                  </p:ext>
                </p:extLst>
              </p:nvPr>
            </p:nvGraphicFramePr>
            <p:xfrm>
              <a:off x="1789971" y="3191730"/>
              <a:ext cx="7999410" cy="1810774"/>
            </p:xfrm>
            <a:graphic>
              <a:graphicData uri="http://schemas.openxmlformats.org/drawingml/2006/table">
                <a:tbl>
                  <a:tblPr>
                    <a:tableStyleId>{5C22544A-7EE6-4342-B048-85BDC9FD1C3A}</a:tableStyleId>
                  </a:tblPr>
                  <a:tblGrid>
                    <a:gridCol w="799941">
                      <a:extLst>
                        <a:ext uri="{9D8B030D-6E8A-4147-A177-3AD203B41FA5}">
                          <a16:colId xmlns:a16="http://schemas.microsoft.com/office/drawing/2014/main" val="3384020803"/>
                        </a:ext>
                      </a:extLst>
                    </a:gridCol>
                    <a:gridCol w="799941">
                      <a:extLst>
                        <a:ext uri="{9D8B030D-6E8A-4147-A177-3AD203B41FA5}">
                          <a16:colId xmlns:a16="http://schemas.microsoft.com/office/drawing/2014/main" val="4276787758"/>
                        </a:ext>
                      </a:extLst>
                    </a:gridCol>
                    <a:gridCol w="799941">
                      <a:extLst>
                        <a:ext uri="{9D8B030D-6E8A-4147-A177-3AD203B41FA5}">
                          <a16:colId xmlns:a16="http://schemas.microsoft.com/office/drawing/2014/main" val="1204269377"/>
                        </a:ext>
                      </a:extLst>
                    </a:gridCol>
                    <a:gridCol w="799941">
                      <a:extLst>
                        <a:ext uri="{9D8B030D-6E8A-4147-A177-3AD203B41FA5}">
                          <a16:colId xmlns:a16="http://schemas.microsoft.com/office/drawing/2014/main" val="1820512707"/>
                        </a:ext>
                      </a:extLst>
                    </a:gridCol>
                    <a:gridCol w="799941">
                      <a:extLst>
                        <a:ext uri="{9D8B030D-6E8A-4147-A177-3AD203B41FA5}">
                          <a16:colId xmlns:a16="http://schemas.microsoft.com/office/drawing/2014/main" val="2668047970"/>
                        </a:ext>
                      </a:extLst>
                    </a:gridCol>
                    <a:gridCol w="799941">
                      <a:extLst>
                        <a:ext uri="{9D8B030D-6E8A-4147-A177-3AD203B41FA5}">
                          <a16:colId xmlns:a16="http://schemas.microsoft.com/office/drawing/2014/main" val="1183603662"/>
                        </a:ext>
                      </a:extLst>
                    </a:gridCol>
                    <a:gridCol w="799941">
                      <a:extLst>
                        <a:ext uri="{9D8B030D-6E8A-4147-A177-3AD203B41FA5}">
                          <a16:colId xmlns:a16="http://schemas.microsoft.com/office/drawing/2014/main" val="1554830775"/>
                        </a:ext>
                      </a:extLst>
                    </a:gridCol>
                    <a:gridCol w="799941">
                      <a:extLst>
                        <a:ext uri="{9D8B030D-6E8A-4147-A177-3AD203B41FA5}">
                          <a16:colId xmlns:a16="http://schemas.microsoft.com/office/drawing/2014/main" val="3124968481"/>
                        </a:ext>
                      </a:extLst>
                    </a:gridCol>
                    <a:gridCol w="799941">
                      <a:extLst>
                        <a:ext uri="{9D8B030D-6E8A-4147-A177-3AD203B41FA5}">
                          <a16:colId xmlns:a16="http://schemas.microsoft.com/office/drawing/2014/main" val="1923723926"/>
                        </a:ext>
                      </a:extLst>
                    </a:gridCol>
                    <a:gridCol w="799941">
                      <a:extLst>
                        <a:ext uri="{9D8B030D-6E8A-4147-A177-3AD203B41FA5}">
                          <a16:colId xmlns:a16="http://schemas.microsoft.com/office/drawing/2014/main" val="3387988392"/>
                        </a:ext>
                      </a:extLst>
                    </a:gridCol>
                  </a:tblGrid>
                  <a:tr h="299314">
                    <a:tc>
                      <a:txBody>
                        <a:bodyPr/>
                        <a:lstStyle/>
                        <a:p>
                          <a:pPr algn="ctr" fontAlgn="b"/>
                          <a:r>
                            <a:rPr lang="es-CL" sz="1100" u="none" strike="noStrike" dirty="0">
                              <a:effectLst/>
                            </a:rPr>
                            <a:t>id</a:t>
                          </a:r>
                          <a:endParaRPr lang="es-CL" sz="1100" b="0" i="0" u="none" strike="noStrike" dirty="0">
                            <a:solidFill>
                              <a:srgbClr val="000000"/>
                            </a:solidFill>
                            <a:effectLst/>
                            <a:latin typeface="Calibri" panose="020F0502020204030204" pitchFamily="34" charset="0"/>
                          </a:endParaRPr>
                        </a:p>
                      </a:txBody>
                      <a:tcPr marL="9149" marR="9149" marT="9149" marB="0" anchor="ctr">
                        <a:solidFill>
                          <a:schemeClr val="bg1">
                            <a:lumMod val="95000"/>
                          </a:schemeClr>
                        </a:solidFill>
                      </a:tcPr>
                    </a:tc>
                    <a:tc>
                      <a:txBody>
                        <a:bodyPr/>
                        <a:lstStyle/>
                        <a:p>
                          <a:endParaRPr lang="es-CL"/>
                        </a:p>
                      </a:txBody>
                      <a:tcPr marL="9149" marR="9149" marT="9149" marB="0" anchor="ctr">
                        <a:blipFill>
                          <a:blip r:embed="rId2"/>
                          <a:stretch>
                            <a:fillRect l="-100000" t="-2041" r="-796970" b="-512245"/>
                          </a:stretch>
                        </a:blipFill>
                      </a:tcPr>
                    </a:tc>
                    <a:tc>
                      <a:txBody>
                        <a:bodyPr/>
                        <a:lstStyle/>
                        <a:p>
                          <a:endParaRPr lang="es-CL"/>
                        </a:p>
                      </a:txBody>
                      <a:tcPr marL="9149" marR="9149" marT="9149" marB="0" anchor="ctr">
                        <a:blipFill>
                          <a:blip r:embed="rId2"/>
                          <a:stretch>
                            <a:fillRect l="-201527" t="-2041" r="-703053" b="-512245"/>
                          </a:stretch>
                        </a:blipFill>
                      </a:tcPr>
                    </a:tc>
                    <a:tc>
                      <a:txBody>
                        <a:bodyPr/>
                        <a:lstStyle/>
                        <a:p>
                          <a:endParaRPr lang="es-CL"/>
                        </a:p>
                      </a:txBody>
                      <a:tcPr marL="9149" marR="9149" marT="9149" marB="0" anchor="ctr">
                        <a:blipFill>
                          <a:blip r:embed="rId2"/>
                          <a:stretch>
                            <a:fillRect l="-301527" t="-2041" r="-603053" b="-512245"/>
                          </a:stretch>
                        </a:blipFill>
                      </a:tcPr>
                    </a:tc>
                    <a:tc>
                      <a:txBody>
                        <a:bodyPr/>
                        <a:lstStyle/>
                        <a:p>
                          <a:pPr algn="ctr" fontAlgn="b"/>
                          <a:r>
                            <a:rPr lang="es-ES" sz="1100" b="0" i="0" u="none" strike="noStrike" dirty="0">
                              <a:solidFill>
                                <a:srgbClr val="000000"/>
                              </a:solidFill>
                              <a:effectLst/>
                              <a:latin typeface="Calibri" panose="020F0502020204030204" pitchFamily="34" charset="0"/>
                            </a:rPr>
                            <a:t>…</a:t>
                          </a:r>
                          <a:endParaRPr lang="es-CL" sz="1100" b="0" i="0" u="none" strike="noStrike" dirty="0">
                            <a:solidFill>
                              <a:srgbClr val="000000"/>
                            </a:solidFill>
                            <a:effectLst/>
                            <a:latin typeface="Calibri" panose="020F0502020204030204" pitchFamily="34" charset="0"/>
                          </a:endParaRPr>
                        </a:p>
                      </a:txBody>
                      <a:tcPr marL="9149" marR="9149" marT="9149" marB="0" anchor="ctr">
                        <a:solidFill>
                          <a:schemeClr val="bg1">
                            <a:lumMod val="95000"/>
                          </a:schemeClr>
                        </a:solidFill>
                      </a:tcPr>
                    </a:tc>
                    <a:tc>
                      <a:txBody>
                        <a:bodyPr/>
                        <a:lstStyle/>
                        <a:p>
                          <a:endParaRPr lang="es-CL"/>
                        </a:p>
                      </a:txBody>
                      <a:tcPr marL="9149" marR="9149" marT="9149" marB="0" anchor="ctr">
                        <a:blipFill>
                          <a:blip r:embed="rId2"/>
                          <a:stretch>
                            <a:fillRect l="-502290" t="-2041" r="-402290" b="-512245"/>
                          </a:stretch>
                        </a:blipFill>
                      </a:tcPr>
                    </a:tc>
                    <a:tc>
                      <a:txBody>
                        <a:bodyPr/>
                        <a:lstStyle/>
                        <a:p>
                          <a:pPr algn="ctr" fontAlgn="b"/>
                          <a:endParaRPr lang="es-CL" sz="1100" b="0" i="0" u="none" strike="noStrike" dirty="0">
                            <a:solidFill>
                              <a:srgbClr val="000000"/>
                            </a:solidFill>
                            <a:effectLst/>
                            <a:latin typeface="Calibri" panose="020F0502020204030204" pitchFamily="34" charset="0"/>
                          </a:endParaRPr>
                        </a:p>
                      </a:txBody>
                      <a:tcPr marL="9149" marR="9149" marT="9149" marB="0" anchor="ctr">
                        <a:noFill/>
                      </a:tcPr>
                    </a:tc>
                    <a:tc>
                      <a:txBody>
                        <a:bodyPr/>
                        <a:lstStyle/>
                        <a:p>
                          <a:pPr algn="ctr" fontAlgn="b"/>
                          <a:r>
                            <a:rPr lang="es-CL" sz="1100" u="none" strike="noStrike" dirty="0">
                              <a:effectLst/>
                            </a:rPr>
                            <a:t>id</a:t>
                          </a:r>
                          <a:endParaRPr lang="es-CL" sz="1100" b="0" i="0" u="none" strike="noStrike" dirty="0">
                            <a:solidFill>
                              <a:srgbClr val="000000"/>
                            </a:solidFill>
                            <a:effectLst/>
                            <a:latin typeface="Calibri" panose="020F0502020204030204" pitchFamily="34" charset="0"/>
                          </a:endParaRPr>
                        </a:p>
                      </a:txBody>
                      <a:tcPr marL="9149" marR="9149" marT="9149" marB="0" anchor="ctr">
                        <a:solidFill>
                          <a:schemeClr val="bg1">
                            <a:lumMod val="95000"/>
                          </a:schemeClr>
                        </a:solidFill>
                      </a:tcPr>
                    </a:tc>
                    <a:tc>
                      <a:txBody>
                        <a:bodyPr/>
                        <a:lstStyle/>
                        <a:p>
                          <a:endParaRPr lang="es-CL"/>
                        </a:p>
                      </a:txBody>
                      <a:tcPr marL="9149" marR="9149" marT="9149" marB="0" anchor="ctr">
                        <a:blipFill>
                          <a:blip r:embed="rId2"/>
                          <a:stretch>
                            <a:fillRect l="-796212" t="-2041" r="-100758" b="-512245"/>
                          </a:stretch>
                        </a:blipFill>
                      </a:tcPr>
                    </a:tc>
                    <a:tc>
                      <a:txBody>
                        <a:bodyPr/>
                        <a:lstStyle/>
                        <a:p>
                          <a:endParaRPr lang="es-CL"/>
                        </a:p>
                      </a:txBody>
                      <a:tcPr marL="9149" marR="9149" marT="9149" marB="0" anchor="ctr">
                        <a:blipFill>
                          <a:blip r:embed="rId2"/>
                          <a:stretch>
                            <a:fillRect l="-903053" t="-2041" r="-1527" b="-512245"/>
                          </a:stretch>
                        </a:blipFill>
                      </a:tcPr>
                    </a:tc>
                    <a:extLst>
                      <a:ext uri="{0D108BD9-81ED-4DB2-BD59-A6C34878D82A}">
                        <a16:rowId xmlns:a16="http://schemas.microsoft.com/office/drawing/2014/main" val="1349587115"/>
                      </a:ext>
                    </a:extLst>
                  </a:tr>
                  <a:tr h="299314">
                    <a:tc>
                      <a:txBody>
                        <a:bodyPr/>
                        <a:lstStyle/>
                        <a:p>
                          <a:pPr marL="0" algn="ctr" defTabSz="914400" rtl="0" eaLnBrk="1" fontAlgn="b" latinLnBrk="0" hangingPunct="1"/>
                          <a:r>
                            <a:rPr lang="es-CL" sz="1100" u="none" strike="noStrike" kern="1200" dirty="0">
                              <a:solidFill>
                                <a:schemeClr val="dk1"/>
                              </a:solidFill>
                              <a:effectLst/>
                              <a:latin typeface="+mn-lt"/>
                              <a:ea typeface="+mn-ea"/>
                              <a:cs typeface="+mn-cs"/>
                            </a:rPr>
                            <a:t>1</a:t>
                          </a:r>
                        </a:p>
                      </a:txBody>
                      <a:tcPr marL="9149" marR="9149" marT="45747" marB="45747" anchor="ctr">
                        <a:solidFill>
                          <a:schemeClr val="bg1">
                            <a:lumMod val="95000"/>
                          </a:schemeClr>
                        </a:solidFill>
                      </a:tcPr>
                    </a:tc>
                    <a:tc>
                      <a:txBody>
                        <a:bodyPr/>
                        <a:lstStyle/>
                        <a:p>
                          <a:pPr algn="ctr" fontAlgn="b"/>
                          <a:r>
                            <a:rPr lang="es-CL" sz="900" u="none" strike="noStrike" dirty="0">
                              <a:effectLst/>
                            </a:rPr>
                            <a:t>2.6</a:t>
                          </a:r>
                          <a:endParaRPr lang="es-CL" sz="900" b="0" i="0" u="none" strike="noStrike" dirty="0">
                            <a:solidFill>
                              <a:srgbClr val="000000"/>
                            </a:solidFill>
                            <a:effectLst/>
                            <a:latin typeface="Calibri" panose="020F0502020204030204" pitchFamily="34" charset="0"/>
                          </a:endParaRPr>
                        </a:p>
                      </a:txBody>
                      <a:tcPr marL="9149" marR="9149" marT="45747" marB="45747" anchor="ctr">
                        <a:solidFill>
                          <a:schemeClr val="bg1">
                            <a:lumMod val="95000"/>
                          </a:schemeClr>
                        </a:solidFill>
                      </a:tcPr>
                    </a:tc>
                    <a:tc>
                      <a:txBody>
                        <a:bodyPr/>
                        <a:lstStyle/>
                        <a:p>
                          <a:pPr algn="ctr" fontAlgn="b"/>
                          <a:r>
                            <a:rPr lang="es-CL" sz="900" u="none" strike="noStrike" dirty="0">
                              <a:effectLst/>
                            </a:rPr>
                            <a:t>13.2</a:t>
                          </a:r>
                          <a:endParaRPr lang="es-CL" sz="900" b="0" i="0" u="none" strike="noStrike" dirty="0">
                            <a:solidFill>
                              <a:srgbClr val="000000"/>
                            </a:solidFill>
                            <a:effectLst/>
                            <a:latin typeface="Calibri" panose="020F0502020204030204" pitchFamily="34" charset="0"/>
                          </a:endParaRPr>
                        </a:p>
                      </a:txBody>
                      <a:tcPr marL="9149" marR="9149" marT="45747" marB="45747" anchor="ctr">
                        <a:solidFill>
                          <a:schemeClr val="bg1">
                            <a:lumMod val="95000"/>
                          </a:schemeClr>
                        </a:solidFill>
                      </a:tcPr>
                    </a:tc>
                    <a:tc>
                      <a:txBody>
                        <a:bodyPr/>
                        <a:lstStyle/>
                        <a:p>
                          <a:pPr algn="ctr" fontAlgn="b"/>
                          <a:r>
                            <a:rPr lang="es-CL" sz="900" u="none" strike="noStrike" dirty="0">
                              <a:effectLst/>
                            </a:rPr>
                            <a:t>53.4</a:t>
                          </a:r>
                          <a:endParaRPr lang="es-CL" sz="900" b="0" i="0" u="none" strike="noStrike" dirty="0">
                            <a:solidFill>
                              <a:srgbClr val="000000"/>
                            </a:solidFill>
                            <a:effectLst/>
                            <a:latin typeface="Calibri" panose="020F0502020204030204" pitchFamily="34" charset="0"/>
                          </a:endParaRPr>
                        </a:p>
                      </a:txBody>
                      <a:tcPr marL="9149" marR="9149" marT="45747" marB="45747" anchor="ctr">
                        <a:solidFill>
                          <a:schemeClr val="bg1">
                            <a:lumMod val="95000"/>
                          </a:schemeClr>
                        </a:solidFill>
                      </a:tcPr>
                    </a:tc>
                    <a:tc>
                      <a:txBody>
                        <a:bodyPr/>
                        <a:lstStyle/>
                        <a:p>
                          <a:pPr algn="ctr" fontAlgn="b"/>
                          <a:r>
                            <a:rPr lang="es-ES" sz="900" b="0" i="0" u="none" strike="noStrike" dirty="0">
                              <a:solidFill>
                                <a:srgbClr val="000000"/>
                              </a:solidFill>
                              <a:effectLst/>
                              <a:latin typeface="Calibri" panose="020F0502020204030204" pitchFamily="34" charset="0"/>
                            </a:rPr>
                            <a:t>…</a:t>
                          </a:r>
                          <a:endParaRPr lang="es-CL" sz="900" b="0" i="0" u="none" strike="noStrike" dirty="0">
                            <a:solidFill>
                              <a:srgbClr val="000000"/>
                            </a:solidFill>
                            <a:effectLst/>
                            <a:latin typeface="Calibri" panose="020F0502020204030204" pitchFamily="34" charset="0"/>
                          </a:endParaRPr>
                        </a:p>
                      </a:txBody>
                      <a:tcPr marL="9149" marR="9149" marT="45747" marB="45747" anchor="ctr">
                        <a:solidFill>
                          <a:schemeClr val="bg1">
                            <a:lumMod val="95000"/>
                          </a:schemeClr>
                        </a:solidFill>
                      </a:tcPr>
                    </a:tc>
                    <a:tc>
                      <a:txBody>
                        <a:bodyPr/>
                        <a:lstStyle/>
                        <a:p>
                          <a:pPr algn="ctr" fontAlgn="b"/>
                          <a:r>
                            <a:rPr lang="es-CL" sz="900" u="none" strike="noStrike" dirty="0">
                              <a:effectLst/>
                            </a:rPr>
                            <a:t>478.6</a:t>
                          </a:r>
                          <a:endParaRPr lang="es-CL" sz="900" b="0" i="0" u="none" strike="noStrike" dirty="0">
                            <a:solidFill>
                              <a:srgbClr val="000000"/>
                            </a:solidFill>
                            <a:effectLst/>
                            <a:latin typeface="Calibri" panose="020F0502020204030204" pitchFamily="34" charset="0"/>
                          </a:endParaRPr>
                        </a:p>
                      </a:txBody>
                      <a:tcPr marL="9149" marR="9149" marT="45747" marB="45747" anchor="ctr">
                        <a:solidFill>
                          <a:schemeClr val="bg1">
                            <a:lumMod val="95000"/>
                          </a:schemeClr>
                        </a:solidFill>
                      </a:tcPr>
                    </a:tc>
                    <a:tc>
                      <a:txBody>
                        <a:bodyPr/>
                        <a:lstStyle/>
                        <a:p>
                          <a:pPr algn="ctr" fontAlgn="b"/>
                          <a:endParaRPr lang="es-CL" sz="1100" b="0" i="0" u="none" strike="noStrike" dirty="0">
                            <a:solidFill>
                              <a:srgbClr val="000000"/>
                            </a:solidFill>
                            <a:effectLst/>
                            <a:latin typeface="Calibri" panose="020F0502020204030204" pitchFamily="34" charset="0"/>
                          </a:endParaRPr>
                        </a:p>
                      </a:txBody>
                      <a:tcPr marL="9149" marR="9149" marT="45747" marB="45747" anchor="ctr">
                        <a:noFill/>
                      </a:tcPr>
                    </a:tc>
                    <a:tc>
                      <a:txBody>
                        <a:bodyPr/>
                        <a:lstStyle/>
                        <a:p>
                          <a:pPr marL="0" algn="ctr" defTabSz="914400" rtl="0" eaLnBrk="1" fontAlgn="b" latinLnBrk="0" hangingPunct="1"/>
                          <a:r>
                            <a:rPr lang="es-CL" sz="1100" u="none" strike="noStrike" kern="1200" dirty="0">
                              <a:solidFill>
                                <a:schemeClr val="dk1"/>
                              </a:solidFill>
                              <a:effectLst/>
                              <a:latin typeface="+mn-lt"/>
                              <a:ea typeface="+mn-ea"/>
                              <a:cs typeface="+mn-cs"/>
                            </a:rPr>
                            <a:t>1</a:t>
                          </a:r>
                        </a:p>
                      </a:txBody>
                      <a:tcPr marL="9149" marR="9149" marT="45747" marB="45747" anchor="ctr">
                        <a:solidFill>
                          <a:schemeClr val="bg1">
                            <a:lumMod val="95000"/>
                          </a:schemeClr>
                        </a:solidFill>
                      </a:tcPr>
                    </a:tc>
                    <a:tc>
                      <a:txBody>
                        <a:bodyPr/>
                        <a:lstStyle/>
                        <a:p>
                          <a:endParaRPr lang="es-CL"/>
                        </a:p>
                      </a:txBody>
                      <a:tcPr marL="9149" marR="9149" marT="45747" marB="45747" anchor="ctr">
                        <a:blipFill>
                          <a:blip r:embed="rId2"/>
                          <a:stretch>
                            <a:fillRect l="-796212" t="-100000" r="-100758" b="-402000"/>
                          </a:stretch>
                        </a:blipFill>
                      </a:tcPr>
                    </a:tc>
                    <a:tc>
                      <a:txBody>
                        <a:bodyPr/>
                        <a:lstStyle/>
                        <a:p>
                          <a:endParaRPr lang="es-CL"/>
                        </a:p>
                      </a:txBody>
                      <a:tcPr marL="9149" marR="9149" marT="45747" marB="45747" anchor="ctr">
                        <a:blipFill>
                          <a:blip r:embed="rId2"/>
                          <a:stretch>
                            <a:fillRect l="-903053" t="-100000" r="-1527" b="-402000"/>
                          </a:stretch>
                        </a:blipFill>
                      </a:tcPr>
                    </a:tc>
                    <a:extLst>
                      <a:ext uri="{0D108BD9-81ED-4DB2-BD59-A6C34878D82A}">
                        <a16:rowId xmlns:a16="http://schemas.microsoft.com/office/drawing/2014/main" val="1666761886"/>
                      </a:ext>
                    </a:extLst>
                  </a:tr>
                  <a:tr h="299314">
                    <a:tc>
                      <a:txBody>
                        <a:bodyPr/>
                        <a:lstStyle/>
                        <a:p>
                          <a:pPr marL="0" algn="ctr" defTabSz="914400" rtl="0" eaLnBrk="1" fontAlgn="b" latinLnBrk="0" hangingPunct="1"/>
                          <a:r>
                            <a:rPr lang="es-CL" sz="1100" u="none" strike="noStrike" kern="1200" dirty="0">
                              <a:solidFill>
                                <a:schemeClr val="dk1"/>
                              </a:solidFill>
                              <a:effectLst/>
                              <a:latin typeface="+mn-lt"/>
                              <a:ea typeface="+mn-ea"/>
                              <a:cs typeface="+mn-cs"/>
                            </a:rPr>
                            <a:t>2</a:t>
                          </a:r>
                        </a:p>
                      </a:txBody>
                      <a:tcPr marL="9149" marR="9149" marT="45747" marB="45747" anchor="ctr">
                        <a:solidFill>
                          <a:schemeClr val="bg1">
                            <a:lumMod val="95000"/>
                          </a:schemeClr>
                        </a:solidFill>
                      </a:tcPr>
                    </a:tc>
                    <a:tc>
                      <a:txBody>
                        <a:bodyPr/>
                        <a:lstStyle/>
                        <a:p>
                          <a:pPr algn="ctr" fontAlgn="b"/>
                          <a:r>
                            <a:rPr lang="es-CL" sz="900" u="none" strike="noStrike" dirty="0">
                              <a:effectLst/>
                            </a:rPr>
                            <a:t>86.6</a:t>
                          </a:r>
                          <a:endParaRPr lang="es-CL" sz="900" b="0" i="0" u="none" strike="noStrike" dirty="0">
                            <a:solidFill>
                              <a:srgbClr val="000000"/>
                            </a:solidFill>
                            <a:effectLst/>
                            <a:latin typeface="Calibri" panose="020F0502020204030204" pitchFamily="34" charset="0"/>
                          </a:endParaRPr>
                        </a:p>
                      </a:txBody>
                      <a:tcPr marL="9149" marR="9149" marT="45747" marB="45747" anchor="ctr">
                        <a:solidFill>
                          <a:schemeClr val="bg1">
                            <a:lumMod val="95000"/>
                          </a:schemeClr>
                        </a:solidFill>
                      </a:tcPr>
                    </a:tc>
                    <a:tc>
                      <a:txBody>
                        <a:bodyPr/>
                        <a:lstStyle/>
                        <a:p>
                          <a:pPr algn="ctr" fontAlgn="b"/>
                          <a:r>
                            <a:rPr lang="es-CL" sz="900" u="none" strike="noStrike" dirty="0">
                              <a:effectLst/>
                            </a:rPr>
                            <a:t>125.4</a:t>
                          </a:r>
                          <a:endParaRPr lang="es-CL" sz="900" b="0" i="0" u="none" strike="noStrike" dirty="0">
                            <a:solidFill>
                              <a:srgbClr val="000000"/>
                            </a:solidFill>
                            <a:effectLst/>
                            <a:latin typeface="Calibri" panose="020F0502020204030204" pitchFamily="34" charset="0"/>
                          </a:endParaRPr>
                        </a:p>
                      </a:txBody>
                      <a:tcPr marL="9149" marR="9149" marT="45747" marB="45747" anchor="ctr">
                        <a:solidFill>
                          <a:schemeClr val="bg1">
                            <a:lumMod val="95000"/>
                          </a:schemeClr>
                        </a:solidFill>
                      </a:tcPr>
                    </a:tc>
                    <a:tc>
                      <a:txBody>
                        <a:bodyPr/>
                        <a:lstStyle/>
                        <a:p>
                          <a:pPr algn="ctr" fontAlgn="b"/>
                          <a:r>
                            <a:rPr lang="es-CL" sz="900" u="none" strike="noStrike" dirty="0">
                              <a:effectLst/>
                            </a:rPr>
                            <a:t>208.4</a:t>
                          </a:r>
                          <a:endParaRPr lang="es-CL" sz="900" b="0" i="0" u="none" strike="noStrike" dirty="0">
                            <a:solidFill>
                              <a:srgbClr val="000000"/>
                            </a:solidFill>
                            <a:effectLst/>
                            <a:latin typeface="Calibri" panose="020F0502020204030204" pitchFamily="34" charset="0"/>
                          </a:endParaRPr>
                        </a:p>
                      </a:txBody>
                      <a:tcPr marL="9149" marR="9149" marT="45747" marB="45747" anchor="ctr">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s-ES" sz="9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a:t>
                          </a:r>
                          <a:endParaRPr kumimoji="0" lang="es-CL" sz="9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9149" marR="9149" marT="45747" marB="45747" anchor="ctr">
                        <a:solidFill>
                          <a:schemeClr val="bg1">
                            <a:lumMod val="95000"/>
                          </a:schemeClr>
                        </a:solidFill>
                      </a:tcPr>
                    </a:tc>
                    <a:tc>
                      <a:txBody>
                        <a:bodyPr/>
                        <a:lstStyle/>
                        <a:p>
                          <a:pPr algn="ctr" fontAlgn="b"/>
                          <a:r>
                            <a:rPr lang="es-CL" sz="900" u="none" strike="noStrike" dirty="0">
                              <a:effectLst/>
                            </a:rPr>
                            <a:t>561.2</a:t>
                          </a:r>
                          <a:endParaRPr lang="es-CL" sz="900" b="0" i="0" u="none" strike="noStrike" dirty="0">
                            <a:solidFill>
                              <a:srgbClr val="000000"/>
                            </a:solidFill>
                            <a:effectLst/>
                            <a:latin typeface="Calibri" panose="020F0502020204030204" pitchFamily="34" charset="0"/>
                          </a:endParaRPr>
                        </a:p>
                      </a:txBody>
                      <a:tcPr marL="9149" marR="9149" marT="45747" marB="45747" anchor="ctr">
                        <a:solidFill>
                          <a:schemeClr val="bg1">
                            <a:lumMod val="95000"/>
                          </a:schemeClr>
                        </a:solidFill>
                      </a:tcPr>
                    </a:tc>
                    <a:tc>
                      <a:txBody>
                        <a:bodyPr/>
                        <a:lstStyle/>
                        <a:p>
                          <a:pPr algn="ctr" fontAlgn="b"/>
                          <a:endParaRPr lang="es-CL" sz="1100" b="0" i="0" u="none" strike="noStrike" dirty="0">
                            <a:solidFill>
                              <a:srgbClr val="000000"/>
                            </a:solidFill>
                            <a:effectLst/>
                            <a:latin typeface="Calibri" panose="020F0502020204030204" pitchFamily="34" charset="0"/>
                          </a:endParaRPr>
                        </a:p>
                      </a:txBody>
                      <a:tcPr marL="9149" marR="9149" marT="45747" marB="45747" anchor="ctr">
                        <a:noFill/>
                      </a:tcPr>
                    </a:tc>
                    <a:tc>
                      <a:txBody>
                        <a:bodyPr/>
                        <a:lstStyle/>
                        <a:p>
                          <a:pPr marL="0" algn="ctr" defTabSz="914400" rtl="0" eaLnBrk="1" fontAlgn="b" latinLnBrk="0" hangingPunct="1"/>
                          <a:r>
                            <a:rPr lang="es-CL" sz="1100" u="none" strike="noStrike" kern="1200" dirty="0">
                              <a:solidFill>
                                <a:schemeClr val="dk1"/>
                              </a:solidFill>
                              <a:effectLst/>
                              <a:latin typeface="+mn-lt"/>
                              <a:ea typeface="+mn-ea"/>
                              <a:cs typeface="+mn-cs"/>
                            </a:rPr>
                            <a:t>2</a:t>
                          </a:r>
                        </a:p>
                      </a:txBody>
                      <a:tcPr marL="9149" marR="9149" marT="45747" marB="45747" anchor="ctr">
                        <a:solidFill>
                          <a:schemeClr val="bg1">
                            <a:lumMod val="95000"/>
                          </a:schemeClr>
                        </a:solidFill>
                      </a:tcPr>
                    </a:tc>
                    <a:tc>
                      <a:txBody>
                        <a:bodyPr/>
                        <a:lstStyle/>
                        <a:p>
                          <a:endParaRPr lang="es-CL"/>
                        </a:p>
                      </a:txBody>
                      <a:tcPr marL="9149" marR="9149" marT="45747" marB="45747" anchor="ctr">
                        <a:blipFill>
                          <a:blip r:embed="rId2"/>
                          <a:stretch>
                            <a:fillRect l="-796212" t="-204082" r="-100758" b="-310204"/>
                          </a:stretch>
                        </a:blipFill>
                      </a:tcPr>
                    </a:tc>
                    <a:tc>
                      <a:txBody>
                        <a:bodyPr/>
                        <a:lstStyle/>
                        <a:p>
                          <a:endParaRPr lang="es-CL"/>
                        </a:p>
                      </a:txBody>
                      <a:tcPr marL="9149" marR="9149" marT="45747" marB="45747" anchor="ctr">
                        <a:blipFill>
                          <a:blip r:embed="rId2"/>
                          <a:stretch>
                            <a:fillRect l="-903053" t="-204082" r="-1527" b="-310204"/>
                          </a:stretch>
                        </a:blipFill>
                      </a:tcPr>
                    </a:tc>
                    <a:extLst>
                      <a:ext uri="{0D108BD9-81ED-4DB2-BD59-A6C34878D82A}">
                        <a16:rowId xmlns:a16="http://schemas.microsoft.com/office/drawing/2014/main" val="2989158123"/>
                      </a:ext>
                    </a:extLst>
                  </a:tr>
                  <a:tr h="29931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s-E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a:t>
                          </a:r>
                          <a:endParaRPr kumimoji="0" lang="es-CL"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9149" marR="9149" marT="45747" marB="45747" anchor="ctr">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s-ES" sz="9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a:t>
                          </a:r>
                          <a:endParaRPr kumimoji="0" lang="es-CL" sz="9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9149" marR="9149" marT="45747" marB="45747" anchor="ctr">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s-ES" sz="9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a:t>
                          </a:r>
                          <a:endParaRPr kumimoji="0" lang="es-CL" sz="9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9149" marR="9149" marT="45747" marB="45747" anchor="ctr">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s-ES" sz="9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a:t>
                          </a:r>
                          <a:endParaRPr kumimoji="0" lang="es-CL" sz="9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9149" marR="9149" marT="45747" marB="45747" anchor="ctr">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s-ES" sz="9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a:t>
                          </a:r>
                          <a:endParaRPr kumimoji="0" lang="es-CL" sz="9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9149" marR="9149" marT="45747" marB="45747" anchor="ctr">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s-ES" sz="9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a:t>
                          </a:r>
                          <a:endParaRPr kumimoji="0" lang="es-CL" sz="9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9149" marR="9149" marT="45747" marB="45747" anchor="ctr">
                        <a:solidFill>
                          <a:schemeClr val="bg1">
                            <a:lumMod val="95000"/>
                          </a:schemeClr>
                        </a:solidFill>
                      </a:tcPr>
                    </a:tc>
                    <a:tc>
                      <a:txBody>
                        <a:bodyPr/>
                        <a:lstStyle/>
                        <a:p>
                          <a:pPr algn="ctr" fontAlgn="b"/>
                          <a:endParaRPr lang="es-CL" sz="1100" b="0" i="0" u="none" strike="noStrike" dirty="0">
                            <a:solidFill>
                              <a:srgbClr val="000000"/>
                            </a:solidFill>
                            <a:effectLst/>
                            <a:latin typeface="Calibri" panose="020F0502020204030204" pitchFamily="34" charset="0"/>
                          </a:endParaRPr>
                        </a:p>
                      </a:txBody>
                      <a:tcPr marL="9149" marR="9149" marT="45747" marB="45747" anchor="c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s-E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a:t>
                          </a:r>
                          <a:endParaRPr kumimoji="0" lang="es-CL"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9149" marR="9149" marT="45747" marB="45747" anchor="ctr">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s-ES" sz="1100" u="none" strike="noStrike" kern="1200" noProof="0" dirty="0">
                              <a:solidFill>
                                <a:schemeClr val="dk1"/>
                              </a:solidFill>
                              <a:effectLst/>
                              <a:latin typeface="+mn-lt"/>
                              <a:ea typeface="+mn-ea"/>
                              <a:cs typeface="+mn-cs"/>
                            </a:rPr>
                            <a:t>…</a:t>
                          </a:r>
                          <a:endParaRPr lang="es-CL" sz="1100" u="none" strike="noStrike" kern="1200" noProof="0" dirty="0">
                            <a:solidFill>
                              <a:schemeClr val="dk1"/>
                            </a:solidFill>
                            <a:effectLst/>
                            <a:latin typeface="+mn-lt"/>
                            <a:ea typeface="+mn-ea"/>
                            <a:cs typeface="+mn-cs"/>
                          </a:endParaRPr>
                        </a:p>
                      </a:txBody>
                      <a:tcPr marL="9149" marR="9149" marT="45747" marB="45747" anchor="ctr">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s-ES" sz="1100" u="none" strike="noStrike" kern="1200" noProof="0" dirty="0">
                              <a:solidFill>
                                <a:schemeClr val="dk1"/>
                              </a:solidFill>
                              <a:effectLst/>
                              <a:latin typeface="+mn-lt"/>
                              <a:ea typeface="+mn-ea"/>
                              <a:cs typeface="+mn-cs"/>
                            </a:rPr>
                            <a:t>…</a:t>
                          </a:r>
                          <a:endParaRPr lang="es-CL" sz="1100" u="none" strike="noStrike" kern="1200" noProof="0" dirty="0">
                            <a:solidFill>
                              <a:schemeClr val="dk1"/>
                            </a:solidFill>
                            <a:effectLst/>
                            <a:latin typeface="+mn-lt"/>
                            <a:ea typeface="+mn-ea"/>
                            <a:cs typeface="+mn-cs"/>
                          </a:endParaRPr>
                        </a:p>
                      </a:txBody>
                      <a:tcPr marL="9149" marR="9149" marT="45747" marB="45747" anchor="ctr">
                        <a:solidFill>
                          <a:schemeClr val="bg1">
                            <a:lumMod val="95000"/>
                          </a:schemeClr>
                        </a:solidFill>
                      </a:tcPr>
                    </a:tc>
                    <a:extLst>
                      <a:ext uri="{0D108BD9-81ED-4DB2-BD59-A6C34878D82A}">
                        <a16:rowId xmlns:a16="http://schemas.microsoft.com/office/drawing/2014/main" val="3441200581"/>
                      </a:ext>
                    </a:extLst>
                  </a:tr>
                  <a:tr h="29931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s-E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a:t>
                          </a:r>
                          <a:endParaRPr kumimoji="0" lang="es-CL"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9149" marR="9149" marT="45747" marB="45747" anchor="ctr">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s-ES" sz="9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a:t>
                          </a:r>
                          <a:endParaRPr kumimoji="0" lang="es-CL" sz="9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9149" marR="9149" marT="45747" marB="45747" anchor="ctr">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s-ES" sz="9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a:t>
                          </a:r>
                          <a:endParaRPr kumimoji="0" lang="es-CL" sz="9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9149" marR="9149" marT="45747" marB="45747" anchor="ctr">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s-ES" sz="9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a:t>
                          </a:r>
                          <a:endParaRPr kumimoji="0" lang="es-CL" sz="9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9149" marR="9149" marT="45747" marB="45747" anchor="ctr">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s-ES" sz="9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a:t>
                          </a:r>
                          <a:endParaRPr kumimoji="0" lang="es-CL" sz="9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9149" marR="9149" marT="45747" marB="45747" anchor="ctr">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s-ES" sz="9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a:t>
                          </a:r>
                          <a:endParaRPr kumimoji="0" lang="es-CL" sz="9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9149" marR="9149" marT="45747" marB="45747" anchor="ctr">
                        <a:solidFill>
                          <a:schemeClr val="bg1">
                            <a:lumMod val="95000"/>
                          </a:schemeClr>
                        </a:solidFill>
                      </a:tcPr>
                    </a:tc>
                    <a:tc>
                      <a:txBody>
                        <a:bodyPr/>
                        <a:lstStyle/>
                        <a:p>
                          <a:pPr algn="ctr" fontAlgn="b"/>
                          <a:endParaRPr lang="es-CL" sz="1100" b="0" i="0" u="none" strike="noStrike" dirty="0">
                            <a:solidFill>
                              <a:srgbClr val="000000"/>
                            </a:solidFill>
                            <a:effectLst/>
                            <a:latin typeface="Calibri" panose="020F0502020204030204" pitchFamily="34" charset="0"/>
                          </a:endParaRPr>
                        </a:p>
                      </a:txBody>
                      <a:tcPr marL="9149" marR="9149" marT="45747" marB="45747" anchor="c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s-E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a:t>
                          </a:r>
                          <a:endParaRPr kumimoji="0" lang="es-CL"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9149" marR="9149" marT="45747" marB="45747" anchor="ctr">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s-ES" sz="1100" u="none" strike="noStrike" kern="1200" noProof="0" dirty="0">
                              <a:solidFill>
                                <a:schemeClr val="dk1"/>
                              </a:solidFill>
                              <a:effectLst/>
                              <a:latin typeface="+mn-lt"/>
                              <a:ea typeface="+mn-ea"/>
                              <a:cs typeface="+mn-cs"/>
                            </a:rPr>
                            <a:t>…</a:t>
                          </a:r>
                          <a:endParaRPr lang="es-CL" sz="1100" u="none" strike="noStrike" kern="1200" noProof="0" dirty="0">
                            <a:solidFill>
                              <a:schemeClr val="dk1"/>
                            </a:solidFill>
                            <a:effectLst/>
                            <a:latin typeface="+mn-lt"/>
                            <a:ea typeface="+mn-ea"/>
                            <a:cs typeface="+mn-cs"/>
                          </a:endParaRPr>
                        </a:p>
                      </a:txBody>
                      <a:tcPr marL="9149" marR="9149" marT="45747" marB="45747" anchor="ctr">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s-ES" sz="1100" u="none" strike="noStrike" kern="1200" noProof="0" dirty="0">
                              <a:solidFill>
                                <a:schemeClr val="dk1"/>
                              </a:solidFill>
                              <a:effectLst/>
                              <a:latin typeface="+mn-lt"/>
                              <a:ea typeface="+mn-ea"/>
                              <a:cs typeface="+mn-cs"/>
                            </a:rPr>
                            <a:t>…</a:t>
                          </a:r>
                          <a:endParaRPr lang="es-CL" sz="1100" u="none" strike="noStrike" kern="1200" noProof="0" dirty="0">
                            <a:solidFill>
                              <a:schemeClr val="dk1"/>
                            </a:solidFill>
                            <a:effectLst/>
                            <a:latin typeface="+mn-lt"/>
                            <a:ea typeface="+mn-ea"/>
                            <a:cs typeface="+mn-cs"/>
                          </a:endParaRPr>
                        </a:p>
                      </a:txBody>
                      <a:tcPr marL="9149" marR="9149" marT="45747" marB="45747" anchor="ctr">
                        <a:solidFill>
                          <a:schemeClr val="bg1">
                            <a:lumMod val="95000"/>
                          </a:schemeClr>
                        </a:solidFill>
                      </a:tcPr>
                    </a:tc>
                    <a:extLst>
                      <a:ext uri="{0D108BD9-81ED-4DB2-BD59-A6C34878D82A}">
                        <a16:rowId xmlns:a16="http://schemas.microsoft.com/office/drawing/2014/main" val="534062667"/>
                      </a:ext>
                    </a:extLst>
                  </a:tr>
                  <a:tr h="314204">
                    <a:tc>
                      <a:txBody>
                        <a:bodyPr/>
                        <a:lstStyle/>
                        <a:p>
                          <a:endParaRPr lang="es-CL"/>
                        </a:p>
                      </a:txBody>
                      <a:tcPr marL="9149" marR="9149" marT="45747" marB="45747" anchor="ctr">
                        <a:blipFill>
                          <a:blip r:embed="rId2"/>
                          <a:stretch>
                            <a:fillRect l="-763" t="-475000" r="-903817" b="-3846"/>
                          </a:stretch>
                        </a:blipFill>
                      </a:tcPr>
                    </a:tc>
                    <a:tc>
                      <a:txBody>
                        <a:bodyPr/>
                        <a:lstStyle/>
                        <a:p>
                          <a:pPr algn="ctr" fontAlgn="b"/>
                          <a:r>
                            <a:rPr lang="es-CL" sz="900" u="none" strike="noStrike" dirty="0">
                              <a:effectLst/>
                            </a:rPr>
                            <a:t>103.0</a:t>
                          </a:r>
                          <a:endParaRPr lang="es-CL" sz="900" b="0" i="0" u="none" strike="noStrike" dirty="0">
                            <a:solidFill>
                              <a:srgbClr val="000000"/>
                            </a:solidFill>
                            <a:effectLst/>
                            <a:latin typeface="Calibri" panose="020F0502020204030204" pitchFamily="34" charset="0"/>
                          </a:endParaRPr>
                        </a:p>
                      </a:txBody>
                      <a:tcPr marL="9149" marR="9149" marT="45747" marB="45747" anchor="ctr">
                        <a:solidFill>
                          <a:schemeClr val="bg1">
                            <a:lumMod val="95000"/>
                          </a:schemeClr>
                        </a:solidFill>
                      </a:tcPr>
                    </a:tc>
                    <a:tc>
                      <a:txBody>
                        <a:bodyPr/>
                        <a:lstStyle/>
                        <a:p>
                          <a:pPr algn="ctr" fontAlgn="b"/>
                          <a:r>
                            <a:rPr lang="es-CL" sz="900" u="none" strike="noStrike" dirty="0">
                              <a:effectLst/>
                            </a:rPr>
                            <a:t>575.2</a:t>
                          </a:r>
                          <a:endParaRPr lang="es-CL" sz="900" b="0" i="0" u="none" strike="noStrike" dirty="0">
                            <a:solidFill>
                              <a:srgbClr val="000000"/>
                            </a:solidFill>
                            <a:effectLst/>
                            <a:latin typeface="Calibri" panose="020F0502020204030204" pitchFamily="34" charset="0"/>
                          </a:endParaRPr>
                        </a:p>
                      </a:txBody>
                      <a:tcPr marL="9149" marR="9149" marT="45747" marB="45747" anchor="ctr">
                        <a:solidFill>
                          <a:schemeClr val="bg1">
                            <a:lumMod val="95000"/>
                          </a:schemeClr>
                        </a:solidFill>
                      </a:tcPr>
                    </a:tc>
                    <a:tc>
                      <a:txBody>
                        <a:bodyPr/>
                        <a:lstStyle/>
                        <a:p>
                          <a:pPr algn="ctr" fontAlgn="b"/>
                          <a:r>
                            <a:rPr lang="es-CL" sz="900" u="none" strike="noStrike" dirty="0">
                              <a:effectLst/>
                            </a:rPr>
                            <a:t>1281.0</a:t>
                          </a:r>
                          <a:endParaRPr lang="es-CL" sz="900" b="0" i="0" u="none" strike="noStrike" dirty="0">
                            <a:solidFill>
                              <a:srgbClr val="000000"/>
                            </a:solidFill>
                            <a:effectLst/>
                            <a:latin typeface="Calibri" panose="020F0502020204030204" pitchFamily="34" charset="0"/>
                          </a:endParaRPr>
                        </a:p>
                      </a:txBody>
                      <a:tcPr marL="9149" marR="9149" marT="45747" marB="45747" anchor="ctr">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s-ES" sz="9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a:t>
                          </a:r>
                          <a:endParaRPr kumimoji="0" lang="es-CL" sz="9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9149" marR="9149" marT="45747" marB="45747" anchor="ctr">
                        <a:solidFill>
                          <a:schemeClr val="bg1">
                            <a:lumMod val="95000"/>
                          </a:schemeClr>
                        </a:solidFill>
                      </a:tcPr>
                    </a:tc>
                    <a:tc>
                      <a:txBody>
                        <a:bodyPr/>
                        <a:lstStyle/>
                        <a:p>
                          <a:pPr algn="ctr" fontAlgn="b"/>
                          <a:r>
                            <a:rPr lang="es-CL" sz="900" u="none" strike="noStrike" dirty="0">
                              <a:effectLst/>
                            </a:rPr>
                            <a:t>1873.</a:t>
                          </a:r>
                          <a:endParaRPr lang="es-CL" sz="900" b="0" i="0" u="none" strike="noStrike" dirty="0">
                            <a:solidFill>
                              <a:srgbClr val="000000"/>
                            </a:solidFill>
                            <a:effectLst/>
                            <a:latin typeface="Calibri" panose="020F0502020204030204" pitchFamily="34" charset="0"/>
                          </a:endParaRPr>
                        </a:p>
                      </a:txBody>
                      <a:tcPr marL="9149" marR="9149" marT="45747" marB="45747" anchor="ctr">
                        <a:solidFill>
                          <a:schemeClr val="bg1">
                            <a:lumMod val="95000"/>
                          </a:schemeClr>
                        </a:solidFill>
                      </a:tcPr>
                    </a:tc>
                    <a:tc>
                      <a:txBody>
                        <a:bodyPr/>
                        <a:lstStyle/>
                        <a:p>
                          <a:pPr algn="ctr" fontAlgn="b"/>
                          <a:endParaRPr lang="es-CL" sz="1100" b="0" i="0" u="none" strike="noStrike" dirty="0">
                            <a:solidFill>
                              <a:srgbClr val="000000"/>
                            </a:solidFill>
                            <a:effectLst/>
                            <a:latin typeface="Calibri" panose="020F0502020204030204" pitchFamily="34" charset="0"/>
                          </a:endParaRPr>
                        </a:p>
                      </a:txBody>
                      <a:tcPr marL="9149" marR="9149" marT="45747" marB="45747" anchor="ctr">
                        <a:noFill/>
                      </a:tcPr>
                    </a:tc>
                    <a:tc>
                      <a:txBody>
                        <a:bodyPr/>
                        <a:lstStyle/>
                        <a:p>
                          <a:endParaRPr lang="es-CL"/>
                        </a:p>
                      </a:txBody>
                      <a:tcPr marL="9149" marR="9149" marT="45747" marB="45747" anchor="ctr">
                        <a:blipFill>
                          <a:blip r:embed="rId2"/>
                          <a:stretch>
                            <a:fillRect l="-702290" t="-475000" r="-202290" b="-3846"/>
                          </a:stretch>
                        </a:blipFill>
                      </a:tcPr>
                    </a:tc>
                    <a:tc>
                      <a:txBody>
                        <a:bodyPr/>
                        <a:lstStyle/>
                        <a:p>
                          <a:endParaRPr lang="es-CL"/>
                        </a:p>
                      </a:txBody>
                      <a:tcPr marL="9149" marR="9149" marT="45747" marB="45747" anchor="ctr">
                        <a:blipFill>
                          <a:blip r:embed="rId2"/>
                          <a:stretch>
                            <a:fillRect l="-796212" t="-475000" r="-100758" b="-3846"/>
                          </a:stretch>
                        </a:blipFill>
                      </a:tcPr>
                    </a:tc>
                    <a:tc>
                      <a:txBody>
                        <a:bodyPr/>
                        <a:lstStyle/>
                        <a:p>
                          <a:endParaRPr lang="es-CL"/>
                        </a:p>
                      </a:txBody>
                      <a:tcPr marL="9149" marR="9149" marT="45747" marB="45747" anchor="ctr">
                        <a:blipFill>
                          <a:blip r:embed="rId2"/>
                          <a:stretch>
                            <a:fillRect l="-903053" t="-475000" r="-1527" b="-3846"/>
                          </a:stretch>
                        </a:blipFill>
                      </a:tcPr>
                    </a:tc>
                    <a:extLst>
                      <a:ext uri="{0D108BD9-81ED-4DB2-BD59-A6C34878D82A}">
                        <a16:rowId xmlns:a16="http://schemas.microsoft.com/office/drawing/2014/main" val="2517585293"/>
                      </a:ext>
                    </a:extLst>
                  </a:tr>
                </a:tbl>
              </a:graphicData>
            </a:graphic>
          </p:graphicFrame>
        </mc:Fallback>
      </mc:AlternateContent>
    </p:spTree>
    <p:extLst>
      <p:ext uri="{BB962C8B-B14F-4D97-AF65-F5344CB8AC3E}">
        <p14:creationId xmlns:p14="http://schemas.microsoft.com/office/powerpoint/2010/main" val="41056022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uadroTexto 9">
            <a:extLst>
              <a:ext uri="{FF2B5EF4-FFF2-40B4-BE49-F238E27FC236}">
                <a16:creationId xmlns:a16="http://schemas.microsoft.com/office/drawing/2014/main" id="{609E002C-62C4-1857-B2FA-AEA03CDE6C43}"/>
              </a:ext>
            </a:extLst>
          </p:cNvPr>
          <p:cNvSpPr txBox="1"/>
          <p:nvPr/>
        </p:nvSpPr>
        <p:spPr>
          <a:xfrm>
            <a:off x="733301" y="596882"/>
            <a:ext cx="10349566" cy="921727"/>
          </a:xfrm>
          <a:prstGeom prst="rect">
            <a:avLst/>
          </a:prstGeom>
          <a:noFill/>
        </p:spPr>
        <p:txBody>
          <a:bodyPr wrap="square" anchor="ctr">
            <a:spAutoFit/>
          </a:bodyPr>
          <a:lstStyle/>
          <a:p>
            <a:pPr>
              <a:lnSpc>
                <a:spcPct val="200000"/>
              </a:lnSpc>
            </a:pPr>
            <a:r>
              <a:rPr lang="es-ES" sz="3200" b="1" dirty="0"/>
              <a:t>RdD: </a:t>
            </a:r>
            <a:r>
              <a:rPr lang="es-ES" sz="3200" dirty="0"/>
              <a:t>UMAP Consideraciones de la salida/output</a:t>
            </a:r>
          </a:p>
        </p:txBody>
      </p:sp>
      <p:sp>
        <p:nvSpPr>
          <p:cNvPr id="2" name="CuadroTexto 1">
            <a:extLst>
              <a:ext uri="{FF2B5EF4-FFF2-40B4-BE49-F238E27FC236}">
                <a16:creationId xmlns:a16="http://schemas.microsoft.com/office/drawing/2014/main" id="{C43C152B-8081-F74E-B15B-582BAFBABCAB}"/>
              </a:ext>
            </a:extLst>
          </p:cNvPr>
          <p:cNvSpPr txBox="1"/>
          <p:nvPr/>
        </p:nvSpPr>
        <p:spPr>
          <a:xfrm>
            <a:off x="733300" y="1624610"/>
            <a:ext cx="4825527" cy="4477508"/>
          </a:xfrm>
          <a:prstGeom prst="rect">
            <a:avLst/>
          </a:prstGeom>
          <a:noFill/>
        </p:spPr>
        <p:txBody>
          <a:bodyPr wrap="square" numCol="1">
            <a:spAutoFit/>
          </a:bodyPr>
          <a:lstStyle/>
          <a:p>
            <a:pPr lvl="0" algn="l" rtl="0">
              <a:lnSpc>
                <a:spcPct val="150000"/>
              </a:lnSpc>
              <a:spcBef>
                <a:spcPts val="0"/>
              </a:spcBef>
              <a:spcAft>
                <a:spcPts val="0"/>
              </a:spcAft>
            </a:pPr>
            <a:r>
              <a:rPr lang="es-ES" sz="1600" dirty="0"/>
              <a:t>Algunas consideraciones que tener respecto a la salida/output dependiendo de parámetros.</a:t>
            </a:r>
          </a:p>
          <a:p>
            <a:pPr lvl="0" algn="l" rtl="0">
              <a:lnSpc>
                <a:spcPct val="150000"/>
              </a:lnSpc>
              <a:spcBef>
                <a:spcPts val="0"/>
              </a:spcBef>
              <a:spcAft>
                <a:spcPts val="0"/>
              </a:spcAft>
            </a:pPr>
            <a:endParaRPr lang="es-ES" sz="1600" dirty="0"/>
          </a:p>
          <a:p>
            <a:pPr marL="342900" lvl="0" indent="-342900" algn="l" rtl="0">
              <a:lnSpc>
                <a:spcPct val="150000"/>
              </a:lnSpc>
              <a:spcBef>
                <a:spcPts val="0"/>
              </a:spcBef>
              <a:spcAft>
                <a:spcPts val="0"/>
              </a:spcAft>
              <a:buFont typeface="+mj-lt"/>
              <a:buAutoNum type="arabicPeriod"/>
            </a:pPr>
            <a:r>
              <a:rPr lang="es-ES" sz="1600" dirty="0"/>
              <a:t>Tamaño de los clúster del output no significan nada.</a:t>
            </a:r>
          </a:p>
          <a:p>
            <a:pPr marL="342900" lvl="0" indent="-342900" algn="l" rtl="0">
              <a:lnSpc>
                <a:spcPct val="150000"/>
              </a:lnSpc>
              <a:spcBef>
                <a:spcPts val="0"/>
              </a:spcBef>
              <a:spcAft>
                <a:spcPts val="0"/>
              </a:spcAft>
              <a:buFont typeface="+mj-lt"/>
              <a:buAutoNum type="arabicPeriod"/>
            </a:pPr>
            <a:endParaRPr lang="es-ES" sz="1600" dirty="0"/>
          </a:p>
          <a:p>
            <a:pPr marL="342900" lvl="0" indent="-342900" algn="l" rtl="0">
              <a:lnSpc>
                <a:spcPct val="150000"/>
              </a:lnSpc>
              <a:spcBef>
                <a:spcPts val="0"/>
              </a:spcBef>
              <a:spcAft>
                <a:spcPts val="0"/>
              </a:spcAft>
              <a:buFont typeface="+mj-lt"/>
              <a:buAutoNum type="arabicPeriod"/>
            </a:pPr>
            <a:endParaRPr lang="es-ES" sz="1600" dirty="0"/>
          </a:p>
          <a:p>
            <a:pPr marL="342900" lvl="0" indent="-342900" algn="l" rtl="0">
              <a:lnSpc>
                <a:spcPct val="150000"/>
              </a:lnSpc>
              <a:spcBef>
                <a:spcPts val="0"/>
              </a:spcBef>
              <a:spcAft>
                <a:spcPts val="0"/>
              </a:spcAft>
              <a:buFont typeface="+mj-lt"/>
              <a:buAutoNum type="arabicPeriod"/>
            </a:pPr>
            <a:r>
              <a:rPr lang="es-ES" sz="1600" dirty="0"/>
              <a:t>Distancia entre clúster podrían no significan nada.</a:t>
            </a:r>
          </a:p>
          <a:p>
            <a:pPr marL="342900" lvl="0" indent="-342900" algn="l" rtl="0">
              <a:lnSpc>
                <a:spcPct val="150000"/>
              </a:lnSpc>
              <a:spcBef>
                <a:spcPts val="0"/>
              </a:spcBef>
              <a:spcAft>
                <a:spcPts val="0"/>
              </a:spcAft>
              <a:buFont typeface="+mj-lt"/>
              <a:buAutoNum type="arabicPeriod"/>
            </a:pPr>
            <a:endParaRPr lang="es-ES" sz="1600" dirty="0"/>
          </a:p>
          <a:p>
            <a:pPr marL="342900" lvl="0" indent="-342900" algn="l" rtl="0">
              <a:lnSpc>
                <a:spcPct val="150000"/>
              </a:lnSpc>
              <a:spcBef>
                <a:spcPts val="0"/>
              </a:spcBef>
              <a:spcAft>
                <a:spcPts val="0"/>
              </a:spcAft>
              <a:buFont typeface="+mj-lt"/>
              <a:buAutoNum type="arabicPeriod"/>
            </a:pPr>
            <a:endParaRPr lang="es-ES" sz="1600" dirty="0"/>
          </a:p>
          <a:p>
            <a:pPr marL="342900" lvl="0" indent="-342900" algn="l" rtl="0">
              <a:lnSpc>
                <a:spcPct val="150000"/>
              </a:lnSpc>
              <a:spcBef>
                <a:spcPts val="0"/>
              </a:spcBef>
              <a:spcAft>
                <a:spcPts val="0"/>
              </a:spcAft>
              <a:buFont typeface="+mj-lt"/>
              <a:buAutoNum type="arabicPeriod"/>
            </a:pPr>
            <a:r>
              <a:rPr lang="es-ES" sz="1600" dirty="0"/>
              <a:t>Ruido no siempre parece ruido.</a:t>
            </a:r>
          </a:p>
        </p:txBody>
      </p:sp>
      <p:pic>
        <p:nvPicPr>
          <p:cNvPr id="4" name="Imagen 3">
            <a:extLst>
              <a:ext uri="{FF2B5EF4-FFF2-40B4-BE49-F238E27FC236}">
                <a16:creationId xmlns:a16="http://schemas.microsoft.com/office/drawing/2014/main" id="{7B24DCFF-32B9-11E5-4349-A3CA02DC4A05}"/>
              </a:ext>
            </a:extLst>
          </p:cNvPr>
          <p:cNvPicPr>
            <a:picLocks noChangeAspect="1"/>
          </p:cNvPicPr>
          <p:nvPr/>
        </p:nvPicPr>
        <p:blipFill>
          <a:blip r:embed="rId2"/>
          <a:stretch>
            <a:fillRect/>
          </a:stretch>
        </p:blipFill>
        <p:spPr>
          <a:xfrm flipV="1">
            <a:off x="5128787" y="2419652"/>
            <a:ext cx="6554709" cy="1107770"/>
          </a:xfrm>
          <a:prstGeom prst="rect">
            <a:avLst/>
          </a:prstGeom>
        </p:spPr>
      </p:pic>
      <p:pic>
        <p:nvPicPr>
          <p:cNvPr id="6" name="Imagen 5">
            <a:extLst>
              <a:ext uri="{FF2B5EF4-FFF2-40B4-BE49-F238E27FC236}">
                <a16:creationId xmlns:a16="http://schemas.microsoft.com/office/drawing/2014/main" id="{E44ACE05-9030-EEC2-EA82-92A9B115ECC2}"/>
              </a:ext>
            </a:extLst>
          </p:cNvPr>
          <p:cNvPicPr>
            <a:picLocks noChangeAspect="1"/>
          </p:cNvPicPr>
          <p:nvPr/>
        </p:nvPicPr>
        <p:blipFill>
          <a:blip r:embed="rId3"/>
          <a:stretch>
            <a:fillRect/>
          </a:stretch>
        </p:blipFill>
        <p:spPr>
          <a:xfrm flipV="1">
            <a:off x="5088045" y="3763650"/>
            <a:ext cx="6636191" cy="1165330"/>
          </a:xfrm>
          <a:prstGeom prst="rect">
            <a:avLst/>
          </a:prstGeom>
        </p:spPr>
      </p:pic>
      <p:pic>
        <p:nvPicPr>
          <p:cNvPr id="8" name="Imagen 7">
            <a:extLst>
              <a:ext uri="{FF2B5EF4-FFF2-40B4-BE49-F238E27FC236}">
                <a16:creationId xmlns:a16="http://schemas.microsoft.com/office/drawing/2014/main" id="{C0DDC88D-43CB-9AEF-78C9-46DE5C95818E}"/>
              </a:ext>
            </a:extLst>
          </p:cNvPr>
          <p:cNvPicPr>
            <a:picLocks noChangeAspect="1"/>
          </p:cNvPicPr>
          <p:nvPr/>
        </p:nvPicPr>
        <p:blipFill>
          <a:blip r:embed="rId4"/>
          <a:stretch>
            <a:fillRect/>
          </a:stretch>
        </p:blipFill>
        <p:spPr>
          <a:xfrm>
            <a:off x="5126522" y="5073187"/>
            <a:ext cx="6636191" cy="1125879"/>
          </a:xfrm>
          <a:prstGeom prst="rect">
            <a:avLst/>
          </a:prstGeom>
        </p:spPr>
      </p:pic>
      <p:cxnSp>
        <p:nvCxnSpPr>
          <p:cNvPr id="11" name="Conector recto 10">
            <a:extLst>
              <a:ext uri="{FF2B5EF4-FFF2-40B4-BE49-F238E27FC236}">
                <a16:creationId xmlns:a16="http://schemas.microsoft.com/office/drawing/2014/main" id="{BD1EAE73-12BC-B709-CBA6-9FB4636E12C3}"/>
              </a:ext>
            </a:extLst>
          </p:cNvPr>
          <p:cNvCxnSpPr>
            <a:cxnSpLocks/>
          </p:cNvCxnSpPr>
          <p:nvPr/>
        </p:nvCxnSpPr>
        <p:spPr>
          <a:xfrm>
            <a:off x="6246891" y="2353901"/>
            <a:ext cx="0" cy="3845165"/>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537968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uadroTexto 9">
            <a:extLst>
              <a:ext uri="{FF2B5EF4-FFF2-40B4-BE49-F238E27FC236}">
                <a16:creationId xmlns:a16="http://schemas.microsoft.com/office/drawing/2014/main" id="{609E002C-62C4-1857-B2FA-AEA03CDE6C43}"/>
              </a:ext>
            </a:extLst>
          </p:cNvPr>
          <p:cNvSpPr txBox="1"/>
          <p:nvPr/>
        </p:nvSpPr>
        <p:spPr>
          <a:xfrm>
            <a:off x="733301" y="597524"/>
            <a:ext cx="10349566" cy="920445"/>
          </a:xfrm>
          <a:prstGeom prst="rect">
            <a:avLst/>
          </a:prstGeom>
          <a:noFill/>
        </p:spPr>
        <p:txBody>
          <a:bodyPr wrap="square" anchor="ctr">
            <a:spAutoFit/>
          </a:bodyPr>
          <a:lstStyle/>
          <a:p>
            <a:pPr>
              <a:lnSpc>
                <a:spcPct val="200000"/>
              </a:lnSpc>
            </a:pPr>
            <a:r>
              <a:rPr lang="es-ES" sz="3200" b="1" dirty="0"/>
              <a:t>RdD: </a:t>
            </a:r>
            <a:r>
              <a:rPr lang="es-ES" sz="3200" dirty="0"/>
              <a:t>Ejercicios</a:t>
            </a:r>
          </a:p>
        </p:txBody>
      </p:sp>
      <p:sp>
        <p:nvSpPr>
          <p:cNvPr id="2" name="CuadroTexto 1">
            <a:extLst>
              <a:ext uri="{FF2B5EF4-FFF2-40B4-BE49-F238E27FC236}">
                <a16:creationId xmlns:a16="http://schemas.microsoft.com/office/drawing/2014/main" id="{C43C152B-8081-F74E-B15B-582BAFBABCAB}"/>
              </a:ext>
            </a:extLst>
          </p:cNvPr>
          <p:cNvSpPr txBox="1"/>
          <p:nvPr/>
        </p:nvSpPr>
        <p:spPr>
          <a:xfrm>
            <a:off x="733302" y="1624610"/>
            <a:ext cx="10583530" cy="3954288"/>
          </a:xfrm>
          <a:prstGeom prst="rect">
            <a:avLst/>
          </a:prstGeom>
          <a:noFill/>
        </p:spPr>
        <p:txBody>
          <a:bodyPr wrap="square" numCol="1">
            <a:spAutoFit/>
          </a:bodyPr>
          <a:lstStyle/>
          <a:p>
            <a:pPr lvl="0" algn="l" rtl="0">
              <a:lnSpc>
                <a:spcPct val="200000"/>
              </a:lnSpc>
              <a:spcBef>
                <a:spcPts val="0"/>
              </a:spcBef>
              <a:spcAft>
                <a:spcPts val="0"/>
              </a:spcAft>
            </a:pPr>
            <a:r>
              <a:rPr lang="es-ES" sz="1600" dirty="0"/>
              <a:t>Revisar el script “08-mnist.R”</a:t>
            </a:r>
          </a:p>
          <a:p>
            <a:pPr lvl="0" algn="l" rtl="0">
              <a:lnSpc>
                <a:spcPct val="200000"/>
              </a:lnSpc>
              <a:spcBef>
                <a:spcPts val="0"/>
              </a:spcBef>
              <a:spcAft>
                <a:spcPts val="0"/>
              </a:spcAft>
            </a:pPr>
            <a:endParaRPr lang="es-ES" sz="1600" u="none" strike="noStrike" kern="1200" dirty="0">
              <a:solidFill>
                <a:schemeClr val="dk1"/>
              </a:solidFill>
              <a:effectLst/>
              <a:latin typeface="+mn-lt"/>
              <a:ea typeface="+mn-ea"/>
              <a:cs typeface="+mn-cs"/>
            </a:endParaRPr>
          </a:p>
          <a:p>
            <a:pPr marL="342900" lvl="0" indent="-342900" algn="l" rtl="0">
              <a:lnSpc>
                <a:spcPct val="200000"/>
              </a:lnSpc>
              <a:spcBef>
                <a:spcPts val="0"/>
              </a:spcBef>
              <a:spcAft>
                <a:spcPts val="0"/>
              </a:spcAft>
              <a:buFont typeface="+mj-lt"/>
              <a:buAutoNum type="arabicPeriod"/>
            </a:pPr>
            <a:r>
              <a:rPr lang="es-ES" sz="1600" u="none" strike="noStrike" kern="1200" dirty="0">
                <a:solidFill>
                  <a:schemeClr val="dk1"/>
                </a:solidFill>
                <a:effectLst/>
                <a:latin typeface="+mn-lt"/>
                <a:ea typeface="+mn-ea"/>
                <a:cs typeface="+mn-cs"/>
              </a:rPr>
              <a:t>Hablar de los datos, dar contexto.</a:t>
            </a:r>
          </a:p>
          <a:p>
            <a:pPr marL="342900" lvl="0" indent="-342900" algn="l" rtl="0">
              <a:lnSpc>
                <a:spcPct val="200000"/>
              </a:lnSpc>
              <a:spcBef>
                <a:spcPts val="0"/>
              </a:spcBef>
              <a:spcAft>
                <a:spcPts val="0"/>
              </a:spcAft>
              <a:buFont typeface="+mj-lt"/>
              <a:buAutoNum type="arabicPeriod"/>
            </a:pPr>
            <a:r>
              <a:rPr lang="es-ES" sz="1600" dirty="0">
                <a:solidFill>
                  <a:schemeClr val="dk1"/>
                </a:solidFill>
              </a:rPr>
              <a:t>Implementar PCA. Utilizar ejemplo de h</a:t>
            </a:r>
            <a:r>
              <a:rPr lang="es-ES" sz="1600" dirty="0">
                <a:solidFill>
                  <a:schemeClr val="dk1"/>
                </a:solidFill>
                <a:hlinkClick r:id="rId2"/>
              </a:rPr>
              <a:t>ttp://www.sthda.com/english/wiki/wiki.php?id_contents=7851</a:t>
            </a:r>
            <a:r>
              <a:rPr lang="es-ES" sz="1600" dirty="0">
                <a:solidFill>
                  <a:schemeClr val="dk1"/>
                </a:solidFill>
              </a:rPr>
              <a:t> .</a:t>
            </a:r>
          </a:p>
          <a:p>
            <a:pPr marL="342900" lvl="0" indent="-342900" algn="l" rtl="0">
              <a:lnSpc>
                <a:spcPct val="200000"/>
              </a:lnSpc>
              <a:spcBef>
                <a:spcPts val="0"/>
              </a:spcBef>
              <a:spcAft>
                <a:spcPts val="0"/>
              </a:spcAft>
              <a:buFont typeface="+mj-lt"/>
              <a:buAutoNum type="arabicPeriod"/>
            </a:pPr>
            <a:r>
              <a:rPr lang="es-ES" sz="1600" u="none" strike="noStrike" kern="1200" dirty="0">
                <a:solidFill>
                  <a:schemeClr val="dk1"/>
                </a:solidFill>
                <a:effectLst/>
                <a:latin typeface="+mn-lt"/>
                <a:ea typeface="+mn-ea"/>
                <a:cs typeface="+mn-cs"/>
              </a:rPr>
              <a:t>Implementar UMAP.</a:t>
            </a:r>
          </a:p>
          <a:p>
            <a:pPr marL="342900" lvl="0" indent="-342900" algn="l" rtl="0">
              <a:lnSpc>
                <a:spcPct val="200000"/>
              </a:lnSpc>
              <a:spcBef>
                <a:spcPts val="0"/>
              </a:spcBef>
              <a:spcAft>
                <a:spcPts val="0"/>
              </a:spcAft>
              <a:buFont typeface="+mj-lt"/>
              <a:buAutoNum type="arabicPeriod"/>
            </a:pPr>
            <a:endParaRPr lang="es-ES" sz="1600" dirty="0">
              <a:solidFill>
                <a:schemeClr val="dk1"/>
              </a:solidFill>
            </a:endParaRPr>
          </a:p>
          <a:p>
            <a:pPr lvl="0" algn="l" rtl="0">
              <a:lnSpc>
                <a:spcPct val="200000"/>
              </a:lnSpc>
              <a:spcBef>
                <a:spcPts val="0"/>
              </a:spcBef>
              <a:spcAft>
                <a:spcPts val="0"/>
              </a:spcAft>
            </a:pPr>
            <a:r>
              <a:rPr lang="es-ES" sz="1600" dirty="0">
                <a:solidFill>
                  <a:schemeClr val="dk1"/>
                </a:solidFill>
              </a:rPr>
              <a:t>Luego aplique el ejercicio a datos crédito del paquete datos.</a:t>
            </a:r>
          </a:p>
          <a:p>
            <a:pPr lvl="0" algn="l" rtl="0">
              <a:lnSpc>
                <a:spcPct val="200000"/>
              </a:lnSpc>
              <a:spcBef>
                <a:spcPts val="0"/>
              </a:spcBef>
              <a:spcAft>
                <a:spcPts val="0"/>
              </a:spcAft>
            </a:pPr>
            <a:r>
              <a:rPr lang="es-ES" sz="1600" dirty="0">
                <a:solidFill>
                  <a:schemeClr val="dk1"/>
                </a:solidFill>
              </a:rPr>
              <a:t>¿Qué problemas se enfrenta? ¿Qué posibles soluciones podría aplicar?</a:t>
            </a:r>
          </a:p>
        </p:txBody>
      </p:sp>
    </p:spTree>
    <p:extLst>
      <p:ext uri="{BB962C8B-B14F-4D97-AF65-F5344CB8AC3E}">
        <p14:creationId xmlns:p14="http://schemas.microsoft.com/office/powerpoint/2010/main" val="8952148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2D599CF-40D5-4E3F-87F5-7B7E6780DC4D}"/>
              </a:ext>
            </a:extLst>
          </p:cNvPr>
          <p:cNvSpPr>
            <a:spLocks noGrp="1"/>
          </p:cNvSpPr>
          <p:nvPr>
            <p:ph type="ctrTitle"/>
          </p:nvPr>
        </p:nvSpPr>
        <p:spPr>
          <a:xfrm>
            <a:off x="1920136" y="1441938"/>
            <a:ext cx="8351728" cy="3974124"/>
          </a:xfrm>
        </p:spPr>
        <p:txBody>
          <a:bodyPr vert="horz" lIns="91440" tIns="45720" rIns="91440" bIns="45720" rtlCol="0" anchor="ctr">
            <a:normAutofit/>
          </a:bodyPr>
          <a:lstStyle/>
          <a:p>
            <a:pPr algn="ctr">
              <a:lnSpc>
                <a:spcPct val="100000"/>
              </a:lnSpc>
            </a:pPr>
            <a:r>
              <a:rPr lang="es-ES" sz="5400" b="0" dirty="0">
                <a:solidFill>
                  <a:schemeClr val="tx1"/>
                </a:solidFill>
                <a:latin typeface="+mn-lt"/>
                <a:ea typeface="+mn-ea"/>
                <a:cs typeface="+mn-cs"/>
              </a:rPr>
              <a:t>Visualización en modelos Predictivos</a:t>
            </a:r>
            <a:endParaRPr lang="en-US" sz="5400" b="0" dirty="0">
              <a:solidFill>
                <a:schemeClr val="tx1"/>
              </a:solidFill>
              <a:latin typeface="+mn-lt"/>
              <a:ea typeface="+mn-ea"/>
              <a:cs typeface="+mn-cs"/>
            </a:endParaRPr>
          </a:p>
        </p:txBody>
      </p:sp>
    </p:spTree>
    <p:extLst>
      <p:ext uri="{BB962C8B-B14F-4D97-AF65-F5344CB8AC3E}">
        <p14:creationId xmlns:p14="http://schemas.microsoft.com/office/powerpoint/2010/main" val="38011043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uadroTexto 9">
            <a:extLst>
              <a:ext uri="{FF2B5EF4-FFF2-40B4-BE49-F238E27FC236}">
                <a16:creationId xmlns:a16="http://schemas.microsoft.com/office/drawing/2014/main" id="{609E002C-62C4-1857-B2FA-AEA03CDE6C43}"/>
              </a:ext>
            </a:extLst>
          </p:cNvPr>
          <p:cNvSpPr txBox="1"/>
          <p:nvPr/>
        </p:nvSpPr>
        <p:spPr>
          <a:xfrm>
            <a:off x="733301" y="596883"/>
            <a:ext cx="10349566" cy="921727"/>
          </a:xfrm>
          <a:prstGeom prst="rect">
            <a:avLst/>
          </a:prstGeom>
          <a:noFill/>
        </p:spPr>
        <p:txBody>
          <a:bodyPr wrap="square" anchor="ctr">
            <a:spAutoFit/>
          </a:bodyPr>
          <a:lstStyle/>
          <a:p>
            <a:pPr>
              <a:lnSpc>
                <a:spcPct val="200000"/>
              </a:lnSpc>
            </a:pPr>
            <a:r>
              <a:rPr lang="es-ES" sz="3200" b="1" dirty="0"/>
              <a:t>Visualización en modelos predictivos</a:t>
            </a:r>
          </a:p>
        </p:txBody>
      </p:sp>
      <p:sp>
        <p:nvSpPr>
          <p:cNvPr id="2" name="CuadroTexto 1">
            <a:extLst>
              <a:ext uri="{FF2B5EF4-FFF2-40B4-BE49-F238E27FC236}">
                <a16:creationId xmlns:a16="http://schemas.microsoft.com/office/drawing/2014/main" id="{C43C152B-8081-F74E-B15B-582BAFBABCAB}"/>
              </a:ext>
            </a:extLst>
          </p:cNvPr>
          <p:cNvSpPr txBox="1"/>
          <p:nvPr/>
        </p:nvSpPr>
        <p:spPr>
          <a:xfrm>
            <a:off x="733302" y="1624610"/>
            <a:ext cx="10349565" cy="4477508"/>
          </a:xfrm>
          <a:prstGeom prst="rect">
            <a:avLst/>
          </a:prstGeom>
          <a:noFill/>
        </p:spPr>
        <p:txBody>
          <a:bodyPr wrap="square" numCol="1">
            <a:spAutoFit/>
          </a:bodyPr>
          <a:lstStyle/>
          <a:p>
            <a:pPr lvl="0" algn="l" rtl="0">
              <a:lnSpc>
                <a:spcPct val="150000"/>
              </a:lnSpc>
              <a:spcBef>
                <a:spcPts val="0"/>
              </a:spcBef>
              <a:spcAft>
                <a:spcPts val="0"/>
              </a:spcAft>
            </a:pPr>
            <a:r>
              <a:rPr lang="es-ES" sz="1600" dirty="0"/>
              <a:t>Asumiremos modelo dado. Es decir, la aplicación/ajuste de una regresión lineal, logística, Random Forest, Árbol de Decisión, etc. </a:t>
            </a:r>
          </a:p>
          <a:p>
            <a:pPr lvl="0" algn="l" rtl="0">
              <a:lnSpc>
                <a:spcPct val="150000"/>
              </a:lnSpc>
              <a:spcBef>
                <a:spcPts val="0"/>
              </a:spcBef>
              <a:spcAft>
                <a:spcPts val="0"/>
              </a:spcAft>
            </a:pPr>
            <a:endParaRPr lang="es-ES" sz="1600" dirty="0"/>
          </a:p>
          <a:p>
            <a:pPr lvl="0" algn="l" rtl="0">
              <a:lnSpc>
                <a:spcPct val="150000"/>
              </a:lnSpc>
              <a:spcBef>
                <a:spcPts val="0"/>
              </a:spcBef>
              <a:spcAft>
                <a:spcPts val="0"/>
              </a:spcAft>
            </a:pPr>
            <a:r>
              <a:rPr lang="es-ES" sz="1600" dirty="0"/>
              <a:t>Si bien cada algoritmo o técnica de ajuste permite obtener importancia de variables veremos metodologías agnósticas a los modelos.</a:t>
            </a:r>
          </a:p>
          <a:p>
            <a:pPr lvl="0" algn="l" rtl="0">
              <a:lnSpc>
                <a:spcPct val="150000"/>
              </a:lnSpc>
              <a:spcBef>
                <a:spcPts val="0"/>
              </a:spcBef>
              <a:spcAft>
                <a:spcPts val="0"/>
              </a:spcAft>
            </a:pPr>
            <a:endParaRPr lang="es-ES" sz="1600" dirty="0"/>
          </a:p>
          <a:p>
            <a:pPr marL="285750" indent="-285750">
              <a:lnSpc>
                <a:spcPct val="150000"/>
              </a:lnSpc>
              <a:buFont typeface="Arial" panose="020B0604020202020204" pitchFamily="34" charset="0"/>
              <a:buChar char="•"/>
            </a:pPr>
            <a:r>
              <a:rPr lang="es-ES" sz="1600" b="1" dirty="0"/>
              <a:t>Importancia de variables</a:t>
            </a:r>
            <a:r>
              <a:rPr lang="es-ES" sz="1600" dirty="0"/>
              <a:t>: Definiremos el método de “Importancia de variables basada en  permutaciones permutación”. Dropout loss. </a:t>
            </a:r>
            <a:r>
              <a:rPr lang="es-CL" sz="1600" dirty="0">
                <a:hlinkClick r:id="rId2"/>
              </a:rPr>
              <a:t>https://ema.drwhy.ai/featureImportance.html</a:t>
            </a:r>
            <a:endParaRPr lang="es-ES" sz="1600" dirty="0"/>
          </a:p>
          <a:p>
            <a:pPr marL="285750" lvl="0" indent="-285750" algn="l" rtl="0">
              <a:lnSpc>
                <a:spcPct val="150000"/>
              </a:lnSpc>
              <a:spcBef>
                <a:spcPts val="0"/>
              </a:spcBef>
              <a:spcAft>
                <a:spcPts val="0"/>
              </a:spcAft>
              <a:buFontTx/>
              <a:buChar char="-"/>
            </a:pPr>
            <a:endParaRPr lang="es-ES" sz="1600" dirty="0"/>
          </a:p>
          <a:p>
            <a:pPr marL="285750" lvl="0" indent="-285750" algn="l" rtl="0">
              <a:lnSpc>
                <a:spcPct val="150000"/>
              </a:lnSpc>
              <a:spcBef>
                <a:spcPts val="0"/>
              </a:spcBef>
              <a:spcAft>
                <a:spcPts val="0"/>
              </a:spcAft>
              <a:buFont typeface="Arial" panose="020B0604020202020204" pitchFamily="34" charset="0"/>
              <a:buChar char="•"/>
            </a:pPr>
            <a:r>
              <a:rPr lang="es-ES" sz="1600" b="1" dirty="0"/>
              <a:t>Impacto de variables en la predicción</a:t>
            </a:r>
            <a:r>
              <a:rPr lang="es-ES" sz="1600" dirty="0"/>
              <a:t>. Perfiles Ceteris-paribus, Perfiles de dependencia parcial:</a:t>
            </a:r>
          </a:p>
          <a:p>
            <a:pPr marL="742950" lvl="1" indent="-285750">
              <a:lnSpc>
                <a:spcPct val="150000"/>
              </a:lnSpc>
              <a:buFont typeface="Arial" panose="020B0604020202020204" pitchFamily="34" charset="0"/>
              <a:buChar char="•"/>
            </a:pPr>
            <a:r>
              <a:rPr lang="es-ES" sz="1600" dirty="0">
                <a:hlinkClick r:id="rId3"/>
              </a:rPr>
              <a:t>https://ema.drwhy.ai/ceterisParibus.html</a:t>
            </a:r>
            <a:endParaRPr lang="es-ES" sz="1600" dirty="0"/>
          </a:p>
          <a:p>
            <a:pPr marL="742950" lvl="1" indent="-285750">
              <a:lnSpc>
                <a:spcPct val="150000"/>
              </a:lnSpc>
              <a:buFont typeface="Arial" panose="020B0604020202020204" pitchFamily="34" charset="0"/>
              <a:buChar char="•"/>
            </a:pPr>
            <a:r>
              <a:rPr lang="es-ES" sz="1600" dirty="0">
                <a:hlinkClick r:id="rId4"/>
              </a:rPr>
              <a:t>https://ema.drwhy.ai/partialDependenceProfiles.html</a:t>
            </a:r>
            <a:endParaRPr lang="es-ES" sz="1600" dirty="0"/>
          </a:p>
        </p:txBody>
      </p:sp>
    </p:spTree>
    <p:extLst>
      <p:ext uri="{BB962C8B-B14F-4D97-AF65-F5344CB8AC3E}">
        <p14:creationId xmlns:p14="http://schemas.microsoft.com/office/powerpoint/2010/main" val="39180356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uadroTexto 9">
            <a:extLst>
              <a:ext uri="{FF2B5EF4-FFF2-40B4-BE49-F238E27FC236}">
                <a16:creationId xmlns:a16="http://schemas.microsoft.com/office/drawing/2014/main" id="{609E002C-62C4-1857-B2FA-AEA03CDE6C43}"/>
              </a:ext>
            </a:extLst>
          </p:cNvPr>
          <p:cNvSpPr txBox="1"/>
          <p:nvPr/>
        </p:nvSpPr>
        <p:spPr>
          <a:xfrm>
            <a:off x="733300" y="597522"/>
            <a:ext cx="10855135" cy="920445"/>
          </a:xfrm>
          <a:prstGeom prst="rect">
            <a:avLst/>
          </a:prstGeom>
          <a:noFill/>
        </p:spPr>
        <p:txBody>
          <a:bodyPr wrap="square" anchor="ctr">
            <a:spAutoFit/>
          </a:bodyPr>
          <a:lstStyle/>
          <a:p>
            <a:pPr>
              <a:lnSpc>
                <a:spcPct val="200000"/>
              </a:lnSpc>
            </a:pPr>
            <a:r>
              <a:rPr lang="es-ES" sz="3200" b="1" dirty="0"/>
              <a:t>Modelo: </a:t>
            </a:r>
            <a:r>
              <a:rPr lang="es-ES" sz="2400" dirty="0"/>
              <a:t>Imp de vars basada en  permutaciones permutación</a:t>
            </a:r>
            <a:endParaRPr lang="es-ES" sz="3200" dirty="0"/>
          </a:p>
        </p:txBody>
      </p:sp>
      <p:sp>
        <p:nvSpPr>
          <p:cNvPr id="2" name="CuadroTexto 1">
            <a:extLst>
              <a:ext uri="{FF2B5EF4-FFF2-40B4-BE49-F238E27FC236}">
                <a16:creationId xmlns:a16="http://schemas.microsoft.com/office/drawing/2014/main" id="{C43C152B-8081-F74E-B15B-582BAFBABCAB}"/>
              </a:ext>
            </a:extLst>
          </p:cNvPr>
          <p:cNvSpPr txBox="1"/>
          <p:nvPr/>
        </p:nvSpPr>
        <p:spPr>
          <a:xfrm>
            <a:off x="733300" y="1624610"/>
            <a:ext cx="10637852" cy="4760342"/>
          </a:xfrm>
          <a:prstGeom prst="rect">
            <a:avLst/>
          </a:prstGeom>
          <a:noFill/>
        </p:spPr>
        <p:txBody>
          <a:bodyPr wrap="square" numCol="1">
            <a:spAutoFit/>
          </a:bodyPr>
          <a:lstStyle/>
          <a:p>
            <a:pPr lvl="0" algn="l" rtl="0">
              <a:lnSpc>
                <a:spcPct val="150000"/>
              </a:lnSpc>
              <a:spcBef>
                <a:spcPts val="0"/>
              </a:spcBef>
              <a:spcAft>
                <a:spcPts val="0"/>
              </a:spcAft>
            </a:pPr>
            <a:r>
              <a:rPr lang="es-ES" sz="1600" dirty="0"/>
              <a:t>La idea principal es medir cuánto cambia el rendimiento de un modelo si se </a:t>
            </a:r>
            <a:r>
              <a:rPr lang="es-ES" sz="1600" b="1" dirty="0"/>
              <a:t>elimina el efecto </a:t>
            </a:r>
            <a:r>
              <a:rPr lang="es-ES" sz="1600" dirty="0"/>
              <a:t>de una variable explicativa seleccionada o de un grupo de variables.</a:t>
            </a:r>
          </a:p>
          <a:p>
            <a:pPr lvl="0" algn="l" rtl="0">
              <a:lnSpc>
                <a:spcPct val="150000"/>
              </a:lnSpc>
              <a:spcBef>
                <a:spcPts val="0"/>
              </a:spcBef>
              <a:spcAft>
                <a:spcPts val="0"/>
              </a:spcAft>
            </a:pPr>
            <a:endParaRPr lang="es-ES" dirty="0"/>
          </a:p>
          <a:p>
            <a:pPr marL="342900" lvl="0" indent="-342900" algn="l" rtl="0">
              <a:lnSpc>
                <a:spcPct val="150000"/>
              </a:lnSpc>
              <a:spcBef>
                <a:spcPts val="0"/>
              </a:spcBef>
              <a:spcAft>
                <a:spcPts val="0"/>
              </a:spcAft>
              <a:buFont typeface="+mj-lt"/>
              <a:buAutoNum type="arabicPeriod"/>
            </a:pPr>
            <a:r>
              <a:rPr lang="es-ES" sz="1400" b="1" dirty="0"/>
              <a:t>Variable de interés</a:t>
            </a:r>
            <a:r>
              <a:rPr lang="es-ES" sz="1400" dirty="0"/>
              <a:t>: Se elige una variable particular que se desea evaluar en términos de su importancia en el modelo.</a:t>
            </a:r>
          </a:p>
          <a:p>
            <a:pPr marL="342900" lvl="0" indent="-342900" algn="l" rtl="0">
              <a:lnSpc>
                <a:spcPct val="150000"/>
              </a:lnSpc>
              <a:spcBef>
                <a:spcPts val="0"/>
              </a:spcBef>
              <a:spcAft>
                <a:spcPts val="0"/>
              </a:spcAft>
              <a:buFont typeface="+mj-lt"/>
              <a:buAutoNum type="arabicPeriod"/>
            </a:pPr>
            <a:r>
              <a:rPr lang="es-ES" sz="1400" b="1" dirty="0"/>
              <a:t>Permutación</a:t>
            </a:r>
            <a:r>
              <a:rPr lang="es-ES" sz="1400" dirty="0"/>
              <a:t>: Se toman los valores de la variable seleccionada y se permutan aleatoriamente entre las instancias de datos.</a:t>
            </a:r>
          </a:p>
          <a:p>
            <a:pPr marL="342900" lvl="0" indent="-342900" algn="l" rtl="0">
              <a:lnSpc>
                <a:spcPct val="150000"/>
              </a:lnSpc>
              <a:spcBef>
                <a:spcPts val="0"/>
              </a:spcBef>
              <a:spcAft>
                <a:spcPts val="0"/>
              </a:spcAft>
              <a:buFont typeface="+mj-lt"/>
              <a:buAutoNum type="arabicPeriod"/>
            </a:pPr>
            <a:r>
              <a:rPr lang="es-ES" sz="1400" b="1" dirty="0"/>
              <a:t>Evaluación del rendimiento</a:t>
            </a:r>
            <a:r>
              <a:rPr lang="es-ES" sz="1400" dirty="0"/>
              <a:t>: Se ejecuta el modelo en el conjunto de datos permutado y se mide su rendimiento utilizando una métrica adecuada, como precisión, exactitud, F1-score, etc.</a:t>
            </a:r>
          </a:p>
          <a:p>
            <a:pPr marL="342900" lvl="0" indent="-342900" algn="l" rtl="0">
              <a:lnSpc>
                <a:spcPct val="150000"/>
              </a:lnSpc>
              <a:spcBef>
                <a:spcPts val="0"/>
              </a:spcBef>
              <a:spcAft>
                <a:spcPts val="0"/>
              </a:spcAft>
              <a:buFont typeface="+mj-lt"/>
              <a:buAutoNum type="arabicPeriod"/>
            </a:pPr>
            <a:r>
              <a:rPr lang="es-ES" sz="1400" b="1" dirty="0"/>
              <a:t>Comparación</a:t>
            </a:r>
            <a:r>
              <a:rPr lang="es-ES" sz="1400" dirty="0"/>
              <a:t>: Se compara el rendimiento del modelo en el conjunto de datos permutado con su rendimiento en el conjunto de datos original (sin permutación). Si el rendimiento empeora significativamente en el conjunto de datos permutado, esto indica que la variable seleccionada es importante para el modelo.</a:t>
            </a:r>
          </a:p>
          <a:p>
            <a:pPr marL="342900" lvl="0" indent="-342900" algn="l" rtl="0">
              <a:lnSpc>
                <a:spcPct val="150000"/>
              </a:lnSpc>
              <a:spcBef>
                <a:spcPts val="0"/>
              </a:spcBef>
              <a:spcAft>
                <a:spcPts val="0"/>
              </a:spcAft>
              <a:buFont typeface="+mj-lt"/>
              <a:buAutoNum type="arabicPeriod"/>
            </a:pPr>
            <a:r>
              <a:rPr lang="es-ES" sz="1400" b="1" dirty="0"/>
              <a:t>Replicación</a:t>
            </a:r>
            <a:r>
              <a:rPr lang="es-ES" sz="1400" dirty="0"/>
              <a:t>: Este proceso se repite varias veces para obtener una estimación más robusta de la importancia de la variable. Cada vez, se permuta la variable de interés de manera diferente y se evalúa el rendimiento</a:t>
            </a:r>
          </a:p>
        </p:txBody>
      </p:sp>
    </p:spTree>
    <p:extLst>
      <p:ext uri="{BB962C8B-B14F-4D97-AF65-F5344CB8AC3E}">
        <p14:creationId xmlns:p14="http://schemas.microsoft.com/office/powerpoint/2010/main" val="24260771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uadroTexto 9">
            <a:extLst>
              <a:ext uri="{FF2B5EF4-FFF2-40B4-BE49-F238E27FC236}">
                <a16:creationId xmlns:a16="http://schemas.microsoft.com/office/drawing/2014/main" id="{609E002C-62C4-1857-B2FA-AEA03CDE6C43}"/>
              </a:ext>
            </a:extLst>
          </p:cNvPr>
          <p:cNvSpPr txBox="1"/>
          <p:nvPr/>
        </p:nvSpPr>
        <p:spPr>
          <a:xfrm>
            <a:off x="733300" y="597522"/>
            <a:ext cx="10855135" cy="920445"/>
          </a:xfrm>
          <a:prstGeom prst="rect">
            <a:avLst/>
          </a:prstGeom>
          <a:noFill/>
        </p:spPr>
        <p:txBody>
          <a:bodyPr wrap="square" anchor="ctr">
            <a:spAutoFit/>
          </a:bodyPr>
          <a:lstStyle/>
          <a:p>
            <a:pPr>
              <a:lnSpc>
                <a:spcPct val="200000"/>
              </a:lnSpc>
            </a:pPr>
            <a:r>
              <a:rPr lang="es-ES" sz="3200" b="1" dirty="0"/>
              <a:t>Modelo: </a:t>
            </a:r>
            <a:r>
              <a:rPr lang="es-ES" sz="2400" dirty="0"/>
              <a:t>Imp de vars basada en  permutaciones permutación</a:t>
            </a:r>
            <a:endParaRPr lang="es-ES" sz="3200" dirty="0"/>
          </a:p>
        </p:txBody>
      </p:sp>
      <p:pic>
        <p:nvPicPr>
          <p:cNvPr id="4" name="Imagen 3">
            <a:extLst>
              <a:ext uri="{FF2B5EF4-FFF2-40B4-BE49-F238E27FC236}">
                <a16:creationId xmlns:a16="http://schemas.microsoft.com/office/drawing/2014/main" id="{67326135-AAA1-6F12-1B97-CF74A7486610}"/>
              </a:ext>
            </a:extLst>
          </p:cNvPr>
          <p:cNvPicPr>
            <a:picLocks noChangeAspect="1"/>
          </p:cNvPicPr>
          <p:nvPr/>
        </p:nvPicPr>
        <p:blipFill>
          <a:blip r:embed="rId2"/>
          <a:stretch>
            <a:fillRect/>
          </a:stretch>
        </p:blipFill>
        <p:spPr>
          <a:xfrm>
            <a:off x="6886668" y="1568738"/>
            <a:ext cx="4185720" cy="4558422"/>
          </a:xfrm>
          <a:prstGeom prst="rect">
            <a:avLst/>
          </a:prstGeom>
        </p:spPr>
      </p:pic>
      <p:sp>
        <p:nvSpPr>
          <p:cNvPr id="3" name="CuadroTexto 2">
            <a:extLst>
              <a:ext uri="{FF2B5EF4-FFF2-40B4-BE49-F238E27FC236}">
                <a16:creationId xmlns:a16="http://schemas.microsoft.com/office/drawing/2014/main" id="{97B9C4C6-FC86-12CC-9C19-76167205406C}"/>
              </a:ext>
            </a:extLst>
          </p:cNvPr>
          <p:cNvSpPr txBox="1"/>
          <p:nvPr/>
        </p:nvSpPr>
        <p:spPr>
          <a:xfrm>
            <a:off x="733299" y="1624610"/>
            <a:ext cx="6153369" cy="4108176"/>
          </a:xfrm>
          <a:prstGeom prst="rect">
            <a:avLst/>
          </a:prstGeom>
          <a:noFill/>
        </p:spPr>
        <p:txBody>
          <a:bodyPr wrap="square" numCol="1">
            <a:spAutoFit/>
          </a:bodyPr>
          <a:lstStyle/>
          <a:p>
            <a:pPr lvl="0" algn="l" rtl="0">
              <a:lnSpc>
                <a:spcPct val="150000"/>
              </a:lnSpc>
              <a:spcBef>
                <a:spcPts val="0"/>
              </a:spcBef>
              <a:spcAft>
                <a:spcPts val="0"/>
              </a:spcAft>
            </a:pPr>
            <a:r>
              <a:rPr lang="es-ES" sz="1600" dirty="0"/>
              <a:t>Se pueden comparar los modelos de distinto tipo pues no depende del tipo de algoritmo sino la pérdida de calidad predictiva respecto a una métrica o </a:t>
            </a:r>
            <a:r>
              <a:rPr lang="es-ES" sz="1600" b="1" dirty="0"/>
              <a:t>función de pérdida</a:t>
            </a:r>
            <a:r>
              <a:rPr lang="es-ES" sz="1600" dirty="0"/>
              <a:t>.</a:t>
            </a:r>
          </a:p>
          <a:p>
            <a:pPr lvl="0" algn="l" rtl="0">
              <a:lnSpc>
                <a:spcPct val="150000"/>
              </a:lnSpc>
              <a:spcBef>
                <a:spcPts val="0"/>
              </a:spcBef>
              <a:spcAft>
                <a:spcPts val="0"/>
              </a:spcAft>
            </a:pPr>
            <a:endParaRPr lang="es-ES" sz="1600" dirty="0"/>
          </a:p>
          <a:p>
            <a:pPr lvl="0" algn="l" rtl="0">
              <a:lnSpc>
                <a:spcPct val="150000"/>
              </a:lnSpc>
              <a:spcBef>
                <a:spcPts val="0"/>
              </a:spcBef>
              <a:spcAft>
                <a:spcPts val="0"/>
              </a:spcAft>
            </a:pPr>
            <a:r>
              <a:rPr lang="es-ES" sz="1600" dirty="0"/>
              <a:t>Tal como se mencionó previamente se debe poseer el modelo base y la evaluación de la métrica de este modelo. AUC, RMSE, etc. y luego comenzar con el proceso iterativo.</a:t>
            </a:r>
          </a:p>
          <a:p>
            <a:pPr lvl="0" algn="l" rtl="0">
              <a:lnSpc>
                <a:spcPct val="150000"/>
              </a:lnSpc>
              <a:spcBef>
                <a:spcPts val="0"/>
              </a:spcBef>
              <a:spcAft>
                <a:spcPts val="0"/>
              </a:spcAft>
            </a:pPr>
            <a:endParaRPr lang="es-ES" sz="1600" dirty="0"/>
          </a:p>
          <a:p>
            <a:pPr lvl="0" algn="l" rtl="0">
              <a:lnSpc>
                <a:spcPct val="150000"/>
              </a:lnSpc>
              <a:spcBef>
                <a:spcPts val="0"/>
              </a:spcBef>
              <a:spcAft>
                <a:spcPts val="0"/>
              </a:spcAft>
            </a:pPr>
            <a:r>
              <a:rPr lang="es-ES" sz="1600" dirty="0"/>
              <a:t>Función de pérdida: A mayor valor es malo para el ejercicio. Ejemplo RMSE es una función de pérdida. ¿AUC es función de pérdida?</a:t>
            </a:r>
            <a:endParaRPr lang="es-ES" sz="1400" dirty="0"/>
          </a:p>
        </p:txBody>
      </p:sp>
    </p:spTree>
    <p:extLst>
      <p:ext uri="{BB962C8B-B14F-4D97-AF65-F5344CB8AC3E}">
        <p14:creationId xmlns:p14="http://schemas.microsoft.com/office/powerpoint/2010/main" val="42165610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uadroTexto 9">
            <a:extLst>
              <a:ext uri="{FF2B5EF4-FFF2-40B4-BE49-F238E27FC236}">
                <a16:creationId xmlns:a16="http://schemas.microsoft.com/office/drawing/2014/main" id="{609E002C-62C4-1857-B2FA-AEA03CDE6C43}"/>
              </a:ext>
            </a:extLst>
          </p:cNvPr>
          <p:cNvSpPr txBox="1"/>
          <p:nvPr/>
        </p:nvSpPr>
        <p:spPr>
          <a:xfrm>
            <a:off x="733300" y="597522"/>
            <a:ext cx="10855135" cy="920445"/>
          </a:xfrm>
          <a:prstGeom prst="rect">
            <a:avLst/>
          </a:prstGeom>
          <a:noFill/>
        </p:spPr>
        <p:txBody>
          <a:bodyPr wrap="square" anchor="ctr">
            <a:spAutoFit/>
          </a:bodyPr>
          <a:lstStyle/>
          <a:p>
            <a:pPr>
              <a:lnSpc>
                <a:spcPct val="200000"/>
              </a:lnSpc>
            </a:pPr>
            <a:r>
              <a:rPr lang="es-ES" sz="3200" b="1" dirty="0"/>
              <a:t>Modelo: </a:t>
            </a:r>
            <a:r>
              <a:rPr lang="es-ES" sz="3200" dirty="0"/>
              <a:t>Herramienta</a:t>
            </a:r>
            <a:r>
              <a:rPr lang="es-ES" sz="3200" b="1" dirty="0"/>
              <a:t> </a:t>
            </a:r>
            <a:r>
              <a:rPr lang="es-ES" sz="3200" dirty="0"/>
              <a:t>DALEX  </a:t>
            </a:r>
          </a:p>
        </p:txBody>
      </p:sp>
      <p:sp>
        <p:nvSpPr>
          <p:cNvPr id="3" name="CuadroTexto 2">
            <a:extLst>
              <a:ext uri="{FF2B5EF4-FFF2-40B4-BE49-F238E27FC236}">
                <a16:creationId xmlns:a16="http://schemas.microsoft.com/office/drawing/2014/main" id="{97B9C4C6-FC86-12CC-9C19-76167205406C}"/>
              </a:ext>
            </a:extLst>
          </p:cNvPr>
          <p:cNvSpPr txBox="1"/>
          <p:nvPr/>
        </p:nvSpPr>
        <p:spPr>
          <a:xfrm>
            <a:off x="733300" y="1624610"/>
            <a:ext cx="5097132" cy="2959849"/>
          </a:xfrm>
          <a:prstGeom prst="rect">
            <a:avLst/>
          </a:prstGeom>
          <a:noFill/>
        </p:spPr>
        <p:txBody>
          <a:bodyPr wrap="square" numCol="1">
            <a:spAutoFit/>
          </a:bodyPr>
          <a:lstStyle/>
          <a:p>
            <a:pPr lvl="0" algn="l" rtl="0">
              <a:lnSpc>
                <a:spcPct val="150000"/>
              </a:lnSpc>
              <a:spcBef>
                <a:spcPts val="0"/>
              </a:spcBef>
              <a:spcAft>
                <a:spcPts val="0"/>
              </a:spcAft>
            </a:pPr>
            <a:r>
              <a:rPr lang="es-ES" sz="1600" dirty="0"/>
              <a:t>Del acrónimo </a:t>
            </a:r>
            <a:r>
              <a:rPr lang="es-ES" sz="1600" dirty="0" err="1"/>
              <a:t>mo</a:t>
            </a:r>
            <a:r>
              <a:rPr lang="es-ES" sz="1600" b="1" dirty="0" err="1"/>
              <a:t>D</a:t>
            </a:r>
            <a:r>
              <a:rPr lang="es-ES" sz="1600" dirty="0" err="1"/>
              <a:t>el</a:t>
            </a:r>
            <a:r>
              <a:rPr lang="es-ES" sz="1600" dirty="0"/>
              <a:t> </a:t>
            </a:r>
            <a:r>
              <a:rPr lang="es-ES" sz="1600" b="1" dirty="0" err="1"/>
              <a:t>A</a:t>
            </a:r>
            <a:r>
              <a:rPr lang="es-ES" sz="1600" dirty="0" err="1"/>
              <a:t>gnostic</a:t>
            </a:r>
            <a:r>
              <a:rPr lang="es-ES" sz="1600" dirty="0"/>
              <a:t> </a:t>
            </a:r>
            <a:r>
              <a:rPr lang="es-ES" sz="1600" b="1" dirty="0" err="1"/>
              <a:t>L</a:t>
            </a:r>
            <a:r>
              <a:rPr lang="es-ES" sz="1600" dirty="0" err="1"/>
              <a:t>anguage</a:t>
            </a:r>
            <a:r>
              <a:rPr lang="es-ES" sz="1600" dirty="0"/>
              <a:t> </a:t>
            </a:r>
            <a:r>
              <a:rPr lang="es-ES" sz="1600" dirty="0" err="1"/>
              <a:t>for</a:t>
            </a:r>
            <a:r>
              <a:rPr lang="es-ES" sz="1600" dirty="0"/>
              <a:t> </a:t>
            </a:r>
            <a:r>
              <a:rPr lang="es-ES" sz="1600" b="1" dirty="0" err="1"/>
              <a:t>E</a:t>
            </a:r>
            <a:r>
              <a:rPr lang="es-ES" sz="1600" dirty="0" err="1"/>
              <a:t>xploration</a:t>
            </a:r>
            <a:r>
              <a:rPr lang="es-ES" sz="1600" dirty="0"/>
              <a:t> and </a:t>
            </a:r>
            <a:r>
              <a:rPr lang="es-ES" sz="1600" dirty="0" err="1"/>
              <a:t>e</a:t>
            </a:r>
            <a:r>
              <a:rPr lang="es-ES" sz="1600" b="1" dirty="0" err="1"/>
              <a:t>X</a:t>
            </a:r>
            <a:r>
              <a:rPr lang="es-ES" sz="1600" dirty="0" err="1"/>
              <a:t>planation</a:t>
            </a:r>
            <a:r>
              <a:rPr lang="es-ES" sz="1600" dirty="0"/>
              <a:t>.</a:t>
            </a:r>
          </a:p>
          <a:p>
            <a:pPr lvl="0" algn="l" rtl="0">
              <a:lnSpc>
                <a:spcPct val="150000"/>
              </a:lnSpc>
              <a:spcBef>
                <a:spcPts val="0"/>
              </a:spcBef>
              <a:spcAft>
                <a:spcPts val="0"/>
              </a:spcAft>
            </a:pPr>
            <a:endParaRPr lang="es-ES" sz="1600" dirty="0"/>
          </a:p>
          <a:p>
            <a:pPr lvl="0" algn="l" rtl="0">
              <a:lnSpc>
                <a:spcPct val="150000"/>
              </a:lnSpc>
              <a:spcBef>
                <a:spcPts val="0"/>
              </a:spcBef>
              <a:spcAft>
                <a:spcPts val="0"/>
              </a:spcAft>
            </a:pPr>
            <a:r>
              <a:rPr lang="es-ES" sz="1600" dirty="0"/>
              <a:t>Paquete de R y Python para explicar modelos predictivos.</a:t>
            </a:r>
          </a:p>
          <a:p>
            <a:pPr lvl="0" algn="l" rtl="0">
              <a:lnSpc>
                <a:spcPct val="150000"/>
              </a:lnSpc>
              <a:spcBef>
                <a:spcPts val="0"/>
              </a:spcBef>
              <a:spcAft>
                <a:spcPts val="0"/>
              </a:spcAft>
            </a:pPr>
            <a:endParaRPr lang="es-ES" sz="1600" dirty="0"/>
          </a:p>
          <a:p>
            <a:pPr lvl="0" algn="l" rtl="0">
              <a:lnSpc>
                <a:spcPct val="150000"/>
              </a:lnSpc>
              <a:spcBef>
                <a:spcPts val="0"/>
              </a:spcBef>
              <a:spcAft>
                <a:spcPts val="0"/>
              </a:spcAft>
            </a:pPr>
            <a:r>
              <a:rPr lang="es-ES" sz="1600" dirty="0"/>
              <a:t>Libro: https://ema.drwhy.ai/</a:t>
            </a:r>
          </a:p>
          <a:p>
            <a:pPr lvl="0" algn="l" rtl="0">
              <a:lnSpc>
                <a:spcPct val="150000"/>
              </a:lnSpc>
              <a:spcBef>
                <a:spcPts val="0"/>
              </a:spcBef>
              <a:spcAft>
                <a:spcPts val="0"/>
              </a:spcAft>
            </a:pPr>
            <a:endParaRPr lang="es-ES" sz="1400" dirty="0"/>
          </a:p>
        </p:txBody>
      </p:sp>
      <p:pic>
        <p:nvPicPr>
          <p:cNvPr id="2050" name="Picture 2">
            <a:extLst>
              <a:ext uri="{FF2B5EF4-FFF2-40B4-BE49-F238E27FC236}">
                <a16:creationId xmlns:a16="http://schemas.microsoft.com/office/drawing/2014/main" id="{887DE59D-D455-DFE1-7343-355DCAA3C5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54891" y="2018037"/>
            <a:ext cx="5313378" cy="38984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74543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uadroTexto 9">
            <a:extLst>
              <a:ext uri="{FF2B5EF4-FFF2-40B4-BE49-F238E27FC236}">
                <a16:creationId xmlns:a16="http://schemas.microsoft.com/office/drawing/2014/main" id="{609E002C-62C4-1857-B2FA-AEA03CDE6C43}"/>
              </a:ext>
            </a:extLst>
          </p:cNvPr>
          <p:cNvSpPr txBox="1"/>
          <p:nvPr/>
        </p:nvSpPr>
        <p:spPr>
          <a:xfrm>
            <a:off x="733300" y="597522"/>
            <a:ext cx="10855135" cy="920445"/>
          </a:xfrm>
          <a:prstGeom prst="rect">
            <a:avLst/>
          </a:prstGeom>
          <a:noFill/>
        </p:spPr>
        <p:txBody>
          <a:bodyPr wrap="square" anchor="ctr">
            <a:spAutoFit/>
          </a:bodyPr>
          <a:lstStyle/>
          <a:p>
            <a:pPr>
              <a:lnSpc>
                <a:spcPct val="200000"/>
              </a:lnSpc>
            </a:pPr>
            <a:r>
              <a:rPr lang="es-ES" sz="3200" b="1" dirty="0"/>
              <a:t>Modelo: </a:t>
            </a:r>
            <a:r>
              <a:rPr lang="es-ES" sz="3200" dirty="0"/>
              <a:t>Ejercicio</a:t>
            </a:r>
          </a:p>
        </p:txBody>
      </p:sp>
      <p:sp>
        <p:nvSpPr>
          <p:cNvPr id="2" name="CuadroTexto 1">
            <a:extLst>
              <a:ext uri="{FF2B5EF4-FFF2-40B4-BE49-F238E27FC236}">
                <a16:creationId xmlns:a16="http://schemas.microsoft.com/office/drawing/2014/main" id="{7918C32A-93B6-524B-9C81-915491970E46}"/>
              </a:ext>
            </a:extLst>
          </p:cNvPr>
          <p:cNvSpPr txBox="1"/>
          <p:nvPr/>
        </p:nvSpPr>
        <p:spPr>
          <a:xfrm>
            <a:off x="733302" y="1624610"/>
            <a:ext cx="10583530" cy="1984518"/>
          </a:xfrm>
          <a:prstGeom prst="rect">
            <a:avLst/>
          </a:prstGeom>
          <a:noFill/>
        </p:spPr>
        <p:txBody>
          <a:bodyPr wrap="square" numCol="1">
            <a:spAutoFit/>
          </a:bodyPr>
          <a:lstStyle/>
          <a:p>
            <a:pPr lvl="0" algn="l" rtl="0">
              <a:lnSpc>
                <a:spcPct val="200000"/>
              </a:lnSpc>
              <a:spcBef>
                <a:spcPts val="0"/>
              </a:spcBef>
              <a:spcAft>
                <a:spcPts val="0"/>
              </a:spcAft>
            </a:pPr>
            <a:r>
              <a:rPr lang="es-ES" sz="1600" dirty="0"/>
              <a:t>Revisar el script “08-importancia-variables.R”</a:t>
            </a:r>
          </a:p>
          <a:p>
            <a:pPr lvl="0" algn="l" rtl="0">
              <a:lnSpc>
                <a:spcPct val="200000"/>
              </a:lnSpc>
              <a:spcBef>
                <a:spcPts val="0"/>
              </a:spcBef>
              <a:spcAft>
                <a:spcPts val="0"/>
              </a:spcAft>
            </a:pPr>
            <a:endParaRPr lang="es-ES" sz="1600" u="none" strike="noStrike" kern="1200" dirty="0">
              <a:solidFill>
                <a:schemeClr val="dk1"/>
              </a:solidFill>
              <a:effectLst/>
              <a:latin typeface="+mn-lt"/>
              <a:ea typeface="+mn-ea"/>
              <a:cs typeface="+mn-cs"/>
            </a:endParaRPr>
          </a:p>
          <a:p>
            <a:pPr marL="342900" lvl="0" indent="-342900" algn="l" rtl="0">
              <a:lnSpc>
                <a:spcPct val="200000"/>
              </a:lnSpc>
              <a:spcBef>
                <a:spcPts val="0"/>
              </a:spcBef>
              <a:spcAft>
                <a:spcPts val="0"/>
              </a:spcAft>
              <a:buFont typeface="+mj-lt"/>
              <a:buAutoNum type="arabicPeriod"/>
            </a:pPr>
            <a:r>
              <a:rPr lang="es-ES" sz="1600" u="none" strike="noStrike" kern="1200" dirty="0">
                <a:solidFill>
                  <a:schemeClr val="dk1"/>
                </a:solidFill>
                <a:effectLst/>
                <a:latin typeface="+mn-lt"/>
                <a:ea typeface="+mn-ea"/>
                <a:cs typeface="+mn-cs"/>
              </a:rPr>
              <a:t>Hablar de los datos, dar contexto.</a:t>
            </a:r>
          </a:p>
          <a:p>
            <a:pPr marL="342900" lvl="0" indent="-342900" algn="l" rtl="0">
              <a:lnSpc>
                <a:spcPct val="200000"/>
              </a:lnSpc>
              <a:spcBef>
                <a:spcPts val="0"/>
              </a:spcBef>
              <a:spcAft>
                <a:spcPts val="0"/>
              </a:spcAft>
              <a:buFont typeface="+mj-lt"/>
              <a:buAutoNum type="arabicPeriod"/>
            </a:pPr>
            <a:r>
              <a:rPr lang="es-ES" sz="1600" dirty="0">
                <a:solidFill>
                  <a:schemeClr val="dk1"/>
                </a:solidFill>
              </a:rPr>
              <a:t>Revisar script e implementar los datos con MNIST.</a:t>
            </a:r>
          </a:p>
        </p:txBody>
      </p:sp>
    </p:spTree>
    <p:extLst>
      <p:ext uri="{BB962C8B-B14F-4D97-AF65-F5344CB8AC3E}">
        <p14:creationId xmlns:p14="http://schemas.microsoft.com/office/powerpoint/2010/main" val="25336402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Marcador de posición de imagen 11" descr="Un conjunto de letras blancas en un fondo blanco&#10;&#10;Descripción generada automáticamente con confianza media">
            <a:extLst>
              <a:ext uri="{FF2B5EF4-FFF2-40B4-BE49-F238E27FC236}">
                <a16:creationId xmlns:a16="http://schemas.microsoft.com/office/drawing/2014/main" id="{80355F30-EA98-37D5-ED88-42E326EC183F}"/>
              </a:ext>
            </a:extLst>
          </p:cNvPr>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l="39728" r="39728"/>
          <a:stretch>
            <a:fillRect/>
          </a:stretch>
        </p:blipFill>
        <p:spPr/>
      </p:pic>
      <p:pic>
        <p:nvPicPr>
          <p:cNvPr id="15" name="Marcador de posición de imagen 14" descr="Imagen que contiene Dibujo de ingeniería&#10;&#10;Descripción generada automáticamente">
            <a:extLst>
              <a:ext uri="{FF2B5EF4-FFF2-40B4-BE49-F238E27FC236}">
                <a16:creationId xmlns:a16="http://schemas.microsoft.com/office/drawing/2014/main" id="{BD9567B1-FB99-532B-6DA5-30DE1B6FB905}"/>
              </a:ext>
            </a:extLst>
          </p:cNvPr>
          <p:cNvPicPr>
            <a:picLocks noGrp="1" noChangeAspect="1"/>
          </p:cNvPicPr>
          <p:nvPr>
            <p:ph type="pic" sz="quarter" idx="12"/>
          </p:nvPr>
        </p:nvPicPr>
        <p:blipFill>
          <a:blip r:embed="rId3">
            <a:extLst>
              <a:ext uri="{28A0092B-C50C-407E-A947-70E740481C1C}">
                <a14:useLocalDpi xmlns:a14="http://schemas.microsoft.com/office/drawing/2010/main" val="0"/>
              </a:ext>
            </a:extLst>
          </a:blip>
          <a:srcRect l="39362" r="39362"/>
          <a:stretch>
            <a:fillRect/>
          </a:stretch>
        </p:blipFill>
        <p:spPr/>
      </p:pic>
      <p:pic>
        <p:nvPicPr>
          <p:cNvPr id="10" name="Marcador de posición de imagen 9" descr="Un dibujo de un pizarrón&#10;&#10;Descripción generada automáticamente con confianza baja">
            <a:extLst>
              <a:ext uri="{FF2B5EF4-FFF2-40B4-BE49-F238E27FC236}">
                <a16:creationId xmlns:a16="http://schemas.microsoft.com/office/drawing/2014/main" id="{274DA18A-F05B-3F20-3854-EE6CFACB16F6}"/>
              </a:ext>
            </a:extLst>
          </p:cNvPr>
          <p:cNvPicPr>
            <a:picLocks noGrp="1" noChangeAspect="1"/>
          </p:cNvPicPr>
          <p:nvPr>
            <p:ph type="pic" sz="quarter" idx="10"/>
          </p:nvPr>
        </p:nvPicPr>
        <p:blipFill>
          <a:blip r:embed="rId4">
            <a:extLst>
              <a:ext uri="{28A0092B-C50C-407E-A947-70E740481C1C}">
                <a14:useLocalDpi xmlns:a14="http://schemas.microsoft.com/office/drawing/2010/main" val="0"/>
              </a:ext>
            </a:extLst>
          </a:blip>
          <a:srcRect l="39362" r="39362"/>
          <a:stretch>
            <a:fillRect/>
          </a:stretch>
        </p:blipFill>
        <p:spPr/>
      </p:pic>
      <p:sp>
        <p:nvSpPr>
          <p:cNvPr id="5" name="Rectángulo 4">
            <a:extLst>
              <a:ext uri="{FF2B5EF4-FFF2-40B4-BE49-F238E27FC236}">
                <a16:creationId xmlns:a16="http://schemas.microsoft.com/office/drawing/2014/main" id="{6E19920A-FCF3-4BA3-BBD1-A56B54B0B70A}"/>
              </a:ext>
            </a:extLst>
          </p:cNvPr>
          <p:cNvSpPr/>
          <p:nvPr/>
        </p:nvSpPr>
        <p:spPr>
          <a:xfrm>
            <a:off x="279918" y="1950098"/>
            <a:ext cx="4767943" cy="3405673"/>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s-CL" dirty="0"/>
          </a:p>
        </p:txBody>
      </p:sp>
      <p:sp>
        <p:nvSpPr>
          <p:cNvPr id="6" name="Rectángulo 5">
            <a:extLst>
              <a:ext uri="{FF2B5EF4-FFF2-40B4-BE49-F238E27FC236}">
                <a16:creationId xmlns:a16="http://schemas.microsoft.com/office/drawing/2014/main" id="{5C93F739-76F3-4AEB-9BB9-C6E16B7F81F4}"/>
              </a:ext>
            </a:extLst>
          </p:cNvPr>
          <p:cNvSpPr/>
          <p:nvPr/>
        </p:nvSpPr>
        <p:spPr>
          <a:xfrm>
            <a:off x="279918" y="1950097"/>
            <a:ext cx="144000" cy="3405673"/>
          </a:xfrm>
          <a:prstGeom prst="rect">
            <a:avLst/>
          </a:prstGeom>
          <a:solidFill>
            <a:schemeClr val="accent2"/>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s-CL" dirty="0"/>
          </a:p>
        </p:txBody>
      </p:sp>
      <p:sp>
        <p:nvSpPr>
          <p:cNvPr id="7" name="CuadroTexto 6">
            <a:extLst>
              <a:ext uri="{FF2B5EF4-FFF2-40B4-BE49-F238E27FC236}">
                <a16:creationId xmlns:a16="http://schemas.microsoft.com/office/drawing/2014/main" id="{81FD2E5F-D0ED-4BAA-9A6B-2C6BEC22BB1D}"/>
              </a:ext>
            </a:extLst>
          </p:cNvPr>
          <p:cNvSpPr txBox="1"/>
          <p:nvPr/>
        </p:nvSpPr>
        <p:spPr>
          <a:xfrm>
            <a:off x="625149" y="2263802"/>
            <a:ext cx="4077477" cy="872034"/>
          </a:xfrm>
          <a:prstGeom prst="rect">
            <a:avLst/>
          </a:prstGeom>
          <a:noFill/>
        </p:spPr>
        <p:txBody>
          <a:bodyPr wrap="square" lIns="0" tIns="0" rIns="0" bIns="0" rtlCol="0">
            <a:spAutoFit/>
          </a:bodyPr>
          <a:lstStyle/>
          <a:p>
            <a:pPr>
              <a:lnSpc>
                <a:spcPts val="3400"/>
              </a:lnSpc>
            </a:pPr>
            <a:r>
              <a:rPr lang="es-ES" sz="3000" b="1" dirty="0">
                <a:solidFill>
                  <a:schemeClr val="bg1"/>
                </a:solidFill>
              </a:rPr>
              <a:t>Visualización de Datos Aplicada</a:t>
            </a:r>
            <a:endParaRPr lang="es-CL" sz="3000" b="1" dirty="0">
              <a:solidFill>
                <a:schemeClr val="bg1"/>
              </a:solidFill>
            </a:endParaRPr>
          </a:p>
        </p:txBody>
      </p:sp>
      <p:sp>
        <p:nvSpPr>
          <p:cNvPr id="9" name="CuadroTexto 8">
            <a:extLst>
              <a:ext uri="{FF2B5EF4-FFF2-40B4-BE49-F238E27FC236}">
                <a16:creationId xmlns:a16="http://schemas.microsoft.com/office/drawing/2014/main" id="{17130157-68DA-41E8-89CF-F50461673836}"/>
              </a:ext>
            </a:extLst>
          </p:cNvPr>
          <p:cNvSpPr txBox="1"/>
          <p:nvPr/>
        </p:nvSpPr>
        <p:spPr>
          <a:xfrm>
            <a:off x="625149" y="4522136"/>
            <a:ext cx="4077477" cy="564257"/>
          </a:xfrm>
          <a:prstGeom prst="rect">
            <a:avLst/>
          </a:prstGeom>
          <a:noFill/>
        </p:spPr>
        <p:txBody>
          <a:bodyPr wrap="square" lIns="0" tIns="0" rIns="0" bIns="0" rtlCol="0">
            <a:spAutoFit/>
          </a:bodyPr>
          <a:lstStyle/>
          <a:p>
            <a:pPr>
              <a:lnSpc>
                <a:spcPts val="2200"/>
              </a:lnSpc>
            </a:pPr>
            <a:r>
              <a:rPr lang="es-ES" sz="1400" b="0" dirty="0">
                <a:solidFill>
                  <a:schemeClr val="bg1"/>
                </a:solidFill>
              </a:rPr>
              <a:t>Profesor:</a:t>
            </a:r>
            <a:br>
              <a:rPr lang="es-ES" sz="1600" b="1" dirty="0">
                <a:solidFill>
                  <a:schemeClr val="bg1"/>
                </a:solidFill>
              </a:rPr>
            </a:br>
            <a:r>
              <a:rPr lang="es-ES" b="1" dirty="0">
                <a:solidFill>
                  <a:schemeClr val="bg1"/>
                </a:solidFill>
              </a:rPr>
              <a:t>Joshua Kunst Fuentes</a:t>
            </a:r>
            <a:endParaRPr lang="es-CL" b="1" dirty="0">
              <a:solidFill>
                <a:schemeClr val="bg1"/>
              </a:solidFill>
            </a:endParaRPr>
          </a:p>
        </p:txBody>
      </p:sp>
      <p:sp>
        <p:nvSpPr>
          <p:cNvPr id="2" name="CuadroTexto 1">
            <a:extLst>
              <a:ext uri="{FF2B5EF4-FFF2-40B4-BE49-F238E27FC236}">
                <a16:creationId xmlns:a16="http://schemas.microsoft.com/office/drawing/2014/main" id="{ACF8086C-E340-A6CE-356C-D723493A5ADE}"/>
              </a:ext>
            </a:extLst>
          </p:cNvPr>
          <p:cNvSpPr txBox="1"/>
          <p:nvPr/>
        </p:nvSpPr>
        <p:spPr>
          <a:xfrm>
            <a:off x="625149" y="3239081"/>
            <a:ext cx="4272776" cy="1179810"/>
          </a:xfrm>
          <a:prstGeom prst="rect">
            <a:avLst/>
          </a:prstGeom>
          <a:noFill/>
        </p:spPr>
        <p:txBody>
          <a:bodyPr wrap="square" lIns="0" tIns="0" rIns="0" bIns="0" rtlCol="0">
            <a:spAutoFit/>
          </a:bodyPr>
          <a:lstStyle/>
          <a:p>
            <a:pPr>
              <a:lnSpc>
                <a:spcPts val="2300"/>
              </a:lnSpc>
            </a:pPr>
            <a:r>
              <a:rPr lang="pt-BR" sz="2000" b="1" dirty="0">
                <a:solidFill>
                  <a:schemeClr val="accent1">
                    <a:lumMod val="20000"/>
                    <a:lumOff val="80000"/>
                  </a:schemeClr>
                </a:solidFill>
              </a:rPr>
              <a:t>Clase 8</a:t>
            </a:r>
          </a:p>
          <a:p>
            <a:pPr>
              <a:lnSpc>
                <a:spcPts val="2300"/>
              </a:lnSpc>
            </a:pPr>
            <a:r>
              <a:rPr lang="pt-BR" sz="2000" b="1" dirty="0">
                <a:solidFill>
                  <a:schemeClr val="accent1">
                    <a:lumMod val="20000"/>
                    <a:lumOff val="80000"/>
                  </a:schemeClr>
                </a:solidFill>
              </a:rPr>
              <a:t>Aplicaciones</a:t>
            </a:r>
          </a:p>
          <a:p>
            <a:pPr>
              <a:lnSpc>
                <a:spcPts val="2300"/>
              </a:lnSpc>
            </a:pPr>
            <a:r>
              <a:rPr lang="pt-BR" sz="2000" b="1" dirty="0">
                <a:solidFill>
                  <a:schemeClr val="accent1">
                    <a:lumMod val="20000"/>
                    <a:lumOff val="80000"/>
                  </a:schemeClr>
                </a:solidFill>
              </a:rPr>
              <a:t>Reducción dimensionalidad</a:t>
            </a:r>
          </a:p>
          <a:p>
            <a:pPr>
              <a:lnSpc>
                <a:spcPts val="2300"/>
              </a:lnSpc>
            </a:pPr>
            <a:r>
              <a:rPr lang="es-CL" sz="2000" b="1" dirty="0">
                <a:solidFill>
                  <a:schemeClr val="accent1">
                    <a:lumMod val="20000"/>
                    <a:lumOff val="80000"/>
                  </a:schemeClr>
                </a:solidFill>
              </a:rPr>
              <a:t>Visualización</a:t>
            </a:r>
            <a:r>
              <a:rPr lang="pt-BR" sz="2000" b="1" dirty="0">
                <a:solidFill>
                  <a:schemeClr val="accent1">
                    <a:lumMod val="20000"/>
                    <a:lumOff val="80000"/>
                  </a:schemeClr>
                </a:solidFill>
              </a:rPr>
              <a:t> Modelos Predictivos</a:t>
            </a:r>
            <a:endParaRPr lang="es-CL" sz="2000" b="1" dirty="0">
              <a:solidFill>
                <a:schemeClr val="accent1">
                  <a:lumMod val="20000"/>
                  <a:lumOff val="80000"/>
                </a:schemeClr>
              </a:solidFill>
            </a:endParaRPr>
          </a:p>
        </p:txBody>
      </p:sp>
    </p:spTree>
    <p:extLst>
      <p:ext uri="{BB962C8B-B14F-4D97-AF65-F5344CB8AC3E}">
        <p14:creationId xmlns:p14="http://schemas.microsoft.com/office/powerpoint/2010/main" val="38064715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AF49B74-E007-496D-ABBE-A17E2ED5765F}"/>
              </a:ext>
            </a:extLst>
          </p:cNvPr>
          <p:cNvSpPr>
            <a:spLocks noGrp="1"/>
          </p:cNvSpPr>
          <p:nvPr>
            <p:ph type="ctrTitle"/>
          </p:nvPr>
        </p:nvSpPr>
        <p:spPr>
          <a:xfrm>
            <a:off x="712578" y="922194"/>
            <a:ext cx="5519780" cy="339239"/>
          </a:xfrm>
        </p:spPr>
        <p:txBody>
          <a:bodyPr>
            <a:normAutofit fontScale="90000"/>
          </a:bodyPr>
          <a:lstStyle/>
          <a:p>
            <a:r>
              <a:rPr lang="es-ES" b="0" dirty="0"/>
              <a:t>Programa </a:t>
            </a:r>
            <a:endParaRPr lang="es-CL" b="0" dirty="0"/>
          </a:p>
        </p:txBody>
      </p:sp>
      <p:sp>
        <p:nvSpPr>
          <p:cNvPr id="4" name="Marcador de texto 3">
            <a:extLst>
              <a:ext uri="{FF2B5EF4-FFF2-40B4-BE49-F238E27FC236}">
                <a16:creationId xmlns:a16="http://schemas.microsoft.com/office/drawing/2014/main" id="{A0DC2E76-B6EF-46E8-BBA7-08C0FF52C638}"/>
              </a:ext>
            </a:extLst>
          </p:cNvPr>
          <p:cNvSpPr>
            <a:spLocks noGrp="1"/>
          </p:cNvSpPr>
          <p:nvPr>
            <p:ph type="body" idx="10"/>
          </p:nvPr>
        </p:nvSpPr>
        <p:spPr>
          <a:xfrm>
            <a:off x="712577" y="2013908"/>
            <a:ext cx="11106890" cy="4395518"/>
          </a:xfrm>
        </p:spPr>
        <p:txBody>
          <a:bodyPr/>
          <a:lstStyle/>
          <a:p>
            <a:pPr marL="457200" indent="-457200">
              <a:lnSpc>
                <a:spcPct val="150000"/>
              </a:lnSpc>
              <a:buFont typeface="+mj-lt"/>
              <a:buAutoNum type="arabicPeriod"/>
            </a:pPr>
            <a:r>
              <a:rPr lang="es-ES" sz="1600" dirty="0"/>
              <a:t>Bienvenida. Conocernos. Historia. Definiciones. Ejemplos.</a:t>
            </a:r>
          </a:p>
          <a:p>
            <a:pPr marL="457200" indent="-457200">
              <a:lnSpc>
                <a:spcPct val="150000"/>
              </a:lnSpc>
              <a:buFont typeface="+mj-lt"/>
              <a:buAutoNum type="arabicPeriod"/>
            </a:pPr>
            <a:r>
              <a:rPr lang="es-ES" sz="1600" dirty="0"/>
              <a:t>Marco teórico: Framework de visualización WWH. T.Munzner</a:t>
            </a:r>
          </a:p>
          <a:p>
            <a:pPr marL="457200" indent="-457200">
              <a:lnSpc>
                <a:spcPct val="150000"/>
              </a:lnSpc>
              <a:buFont typeface="+mj-lt"/>
              <a:buAutoNum type="arabicPeriod"/>
            </a:pPr>
            <a:r>
              <a:rPr lang="es-ES" sz="1600" dirty="0"/>
              <a:t>HOW: Marcas y Señales, codificación Visual/Grammar of graphics/ggplot2, plotnine</a:t>
            </a:r>
          </a:p>
          <a:p>
            <a:pPr marL="457200" indent="-457200">
              <a:lnSpc>
                <a:spcPct val="150000"/>
              </a:lnSpc>
              <a:buFont typeface="+mj-lt"/>
              <a:buAutoNum type="arabicPeriod"/>
            </a:pPr>
            <a:r>
              <a:rPr lang="es-ES" sz="1600" dirty="0"/>
              <a:t>Clase práctica “Visualización de Tablas”. </a:t>
            </a:r>
          </a:p>
          <a:p>
            <a:pPr marL="457200" indent="-457200">
              <a:lnSpc>
                <a:spcPct val="150000"/>
              </a:lnSpc>
              <a:buFont typeface="+mj-lt"/>
              <a:buAutoNum type="arabicPeriod"/>
            </a:pPr>
            <a:r>
              <a:rPr lang="es-ES" sz="1600" dirty="0"/>
              <a:t>Colores. Buenas Prácticas. Espacio Preguntas Previo Evaluación. </a:t>
            </a:r>
            <a:endParaRPr lang="es-ES" sz="1600" i="1" dirty="0"/>
          </a:p>
          <a:p>
            <a:pPr marL="457200" indent="-457200">
              <a:lnSpc>
                <a:spcPct val="150000"/>
              </a:lnSpc>
              <a:buFont typeface="+mj-lt"/>
              <a:buAutoNum type="arabicPeriod"/>
            </a:pPr>
            <a:r>
              <a:rPr lang="es-ES" sz="1600" dirty="0"/>
              <a:t>Interactividad / HTMLWidgets.</a:t>
            </a:r>
          </a:p>
          <a:p>
            <a:pPr marL="457200" indent="-457200">
              <a:lnSpc>
                <a:spcPct val="150000"/>
              </a:lnSpc>
              <a:buFont typeface="+mj-lt"/>
              <a:buAutoNum type="arabicPeriod"/>
            </a:pPr>
            <a:r>
              <a:rPr lang="es-ES" sz="1600" dirty="0"/>
              <a:t>Dashboards. Flexdashboard, Shiny.</a:t>
            </a:r>
          </a:p>
          <a:p>
            <a:pPr marL="457200" indent="-457200">
              <a:lnSpc>
                <a:spcPct val="150000"/>
              </a:lnSpc>
              <a:buFont typeface="+mj-lt"/>
              <a:buAutoNum type="arabicPeriod"/>
            </a:pPr>
            <a:r>
              <a:rPr lang="es-ES" sz="1600" b="1" dirty="0"/>
              <a:t>Aplicaciones. Reducción dimensionalidad. Visualización Modelos Predictivos.</a:t>
            </a:r>
          </a:p>
        </p:txBody>
      </p:sp>
    </p:spTree>
    <p:extLst>
      <p:ext uri="{BB962C8B-B14F-4D97-AF65-F5344CB8AC3E}">
        <p14:creationId xmlns:p14="http://schemas.microsoft.com/office/powerpoint/2010/main" val="19281195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2D599CF-40D5-4E3F-87F5-7B7E6780DC4D}"/>
              </a:ext>
            </a:extLst>
          </p:cNvPr>
          <p:cNvSpPr>
            <a:spLocks noGrp="1"/>
          </p:cNvSpPr>
          <p:nvPr>
            <p:ph type="ctrTitle"/>
          </p:nvPr>
        </p:nvSpPr>
        <p:spPr>
          <a:xfrm>
            <a:off x="1920136" y="1441938"/>
            <a:ext cx="8351728" cy="3974124"/>
          </a:xfrm>
        </p:spPr>
        <p:txBody>
          <a:bodyPr vert="horz" lIns="91440" tIns="45720" rIns="91440" bIns="45720" rtlCol="0" anchor="ctr">
            <a:normAutofit/>
          </a:bodyPr>
          <a:lstStyle/>
          <a:p>
            <a:pPr algn="ctr">
              <a:lnSpc>
                <a:spcPct val="100000"/>
              </a:lnSpc>
            </a:pPr>
            <a:r>
              <a:rPr lang="es-ES" sz="5400" b="0" dirty="0">
                <a:solidFill>
                  <a:schemeClr val="tx1"/>
                </a:solidFill>
                <a:latin typeface="+mn-lt"/>
                <a:ea typeface="+mn-ea"/>
                <a:cs typeface="+mn-cs"/>
              </a:rPr>
              <a:t>Reducción de Dimensionalidad</a:t>
            </a:r>
            <a:endParaRPr lang="en-US" sz="5400" b="0" dirty="0">
              <a:solidFill>
                <a:schemeClr val="tx1"/>
              </a:solidFill>
              <a:latin typeface="+mn-lt"/>
              <a:ea typeface="+mn-ea"/>
              <a:cs typeface="+mn-cs"/>
            </a:endParaRPr>
          </a:p>
        </p:txBody>
      </p:sp>
    </p:spTree>
    <p:extLst>
      <p:ext uri="{BB962C8B-B14F-4D97-AF65-F5344CB8AC3E}">
        <p14:creationId xmlns:p14="http://schemas.microsoft.com/office/powerpoint/2010/main" val="27957109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uadroTexto 9">
            <a:extLst>
              <a:ext uri="{FF2B5EF4-FFF2-40B4-BE49-F238E27FC236}">
                <a16:creationId xmlns:a16="http://schemas.microsoft.com/office/drawing/2014/main" id="{609E002C-62C4-1857-B2FA-AEA03CDE6C43}"/>
              </a:ext>
            </a:extLst>
          </p:cNvPr>
          <p:cNvSpPr txBox="1"/>
          <p:nvPr/>
        </p:nvSpPr>
        <p:spPr>
          <a:xfrm>
            <a:off x="733301" y="596883"/>
            <a:ext cx="10349566" cy="921727"/>
          </a:xfrm>
          <a:prstGeom prst="rect">
            <a:avLst/>
          </a:prstGeom>
          <a:noFill/>
        </p:spPr>
        <p:txBody>
          <a:bodyPr wrap="square" anchor="ctr">
            <a:spAutoFit/>
          </a:bodyPr>
          <a:lstStyle/>
          <a:p>
            <a:pPr>
              <a:lnSpc>
                <a:spcPct val="200000"/>
              </a:lnSpc>
            </a:pPr>
            <a:r>
              <a:rPr lang="es-ES" sz="3200" b="1" dirty="0"/>
              <a:t>Reducción Dimensionalidad</a:t>
            </a:r>
          </a:p>
        </p:txBody>
      </p:sp>
      <p:sp>
        <p:nvSpPr>
          <p:cNvPr id="2" name="CuadroTexto 1">
            <a:extLst>
              <a:ext uri="{FF2B5EF4-FFF2-40B4-BE49-F238E27FC236}">
                <a16:creationId xmlns:a16="http://schemas.microsoft.com/office/drawing/2014/main" id="{C43C152B-8081-F74E-B15B-582BAFBABCAB}"/>
              </a:ext>
            </a:extLst>
          </p:cNvPr>
          <p:cNvSpPr txBox="1"/>
          <p:nvPr/>
        </p:nvSpPr>
        <p:spPr>
          <a:xfrm>
            <a:off x="733302" y="1624610"/>
            <a:ext cx="10782706" cy="4477508"/>
          </a:xfrm>
          <a:prstGeom prst="rect">
            <a:avLst/>
          </a:prstGeom>
          <a:noFill/>
        </p:spPr>
        <p:txBody>
          <a:bodyPr wrap="square" numCol="1">
            <a:spAutoFit/>
          </a:bodyPr>
          <a:lstStyle/>
          <a:p>
            <a:pPr lvl="0" algn="l" rtl="0">
              <a:lnSpc>
                <a:spcPct val="150000"/>
              </a:lnSpc>
              <a:spcBef>
                <a:spcPts val="0"/>
              </a:spcBef>
              <a:spcAft>
                <a:spcPts val="0"/>
              </a:spcAft>
            </a:pPr>
            <a:r>
              <a:rPr lang="es-ES" sz="1600" dirty="0"/>
              <a:t>La reducción de dimensionalidad en el análisis de datos simplifica la información al trabajar con menos dimensiones.</a:t>
            </a:r>
          </a:p>
          <a:p>
            <a:pPr marL="742950" lvl="1" indent="-285750">
              <a:lnSpc>
                <a:spcPct val="150000"/>
              </a:lnSpc>
              <a:buFont typeface="Arial" panose="020B0604020202020204" pitchFamily="34" charset="0"/>
              <a:buChar char="•"/>
            </a:pPr>
            <a:r>
              <a:rPr lang="es-ES" sz="1200" b="1" dirty="0"/>
              <a:t>Elimina Ruido</a:t>
            </a:r>
            <a:r>
              <a:rPr lang="es-ES" sz="1200" dirty="0"/>
              <a:t>: Elimina información redundante o ruidosa en los datos.</a:t>
            </a:r>
          </a:p>
          <a:p>
            <a:pPr marL="742950" lvl="1" indent="-285750">
              <a:lnSpc>
                <a:spcPct val="150000"/>
              </a:lnSpc>
              <a:buFont typeface="Arial" panose="020B0604020202020204" pitchFamily="34" charset="0"/>
              <a:buChar char="•"/>
            </a:pPr>
            <a:r>
              <a:rPr lang="es-ES" sz="1200" b="1" dirty="0"/>
              <a:t>Mejora Visualización</a:t>
            </a:r>
            <a:r>
              <a:rPr lang="es-ES" sz="1200" dirty="0"/>
              <a:t>: Facilita representar gráficamente los datos en 2D o 3D.</a:t>
            </a:r>
          </a:p>
          <a:p>
            <a:pPr marL="742950" lvl="1" indent="-285750">
              <a:lnSpc>
                <a:spcPct val="150000"/>
              </a:lnSpc>
              <a:buFont typeface="Arial" panose="020B0604020202020204" pitchFamily="34" charset="0"/>
              <a:buChar char="•"/>
            </a:pPr>
            <a:r>
              <a:rPr lang="es-ES" sz="1200" b="1" dirty="0"/>
              <a:t>Eficiencia Computacional</a:t>
            </a:r>
            <a:r>
              <a:rPr lang="es-ES" sz="1200" dirty="0"/>
              <a:t>: Mejora el rendimiento de algoritmos al operar en un espacio de menor dimensión.</a:t>
            </a:r>
          </a:p>
          <a:p>
            <a:pPr marL="742950" lvl="1" indent="-285750">
              <a:lnSpc>
                <a:spcPct val="150000"/>
              </a:lnSpc>
              <a:buFont typeface="Arial" panose="020B0604020202020204" pitchFamily="34" charset="0"/>
              <a:buChar char="•"/>
            </a:pPr>
            <a:r>
              <a:rPr lang="es-ES" sz="1200" b="1" dirty="0"/>
              <a:t>Elimina Redundancia</a:t>
            </a:r>
            <a:r>
              <a:rPr lang="es-ES" sz="1200" dirty="0"/>
              <a:t>: Identifica y elimina variables correlacionadas.</a:t>
            </a:r>
          </a:p>
          <a:p>
            <a:pPr marL="742950" lvl="1" indent="-285750">
              <a:lnSpc>
                <a:spcPct val="150000"/>
              </a:lnSpc>
              <a:buFont typeface="Arial" panose="020B0604020202020204" pitchFamily="34" charset="0"/>
              <a:buChar char="•"/>
            </a:pPr>
            <a:r>
              <a:rPr lang="es-ES" sz="1200" b="1" dirty="0"/>
              <a:t>Mejora Interpretación</a:t>
            </a:r>
            <a:r>
              <a:rPr lang="es-ES" sz="1200" dirty="0"/>
              <a:t>: Facilita la interpretación y comunicación de resultados.</a:t>
            </a:r>
          </a:p>
          <a:p>
            <a:pPr marL="742950" lvl="1" indent="-285750">
              <a:lnSpc>
                <a:spcPct val="150000"/>
              </a:lnSpc>
              <a:buFont typeface="Arial" panose="020B0604020202020204" pitchFamily="34" charset="0"/>
              <a:buChar char="•"/>
            </a:pPr>
            <a:r>
              <a:rPr lang="es-ES" sz="1200" b="1" dirty="0"/>
              <a:t>Preparación de Datos</a:t>
            </a:r>
            <a:r>
              <a:rPr lang="es-ES" sz="1200" dirty="0"/>
              <a:t>: Simplifica la preparación y manipulación de datos.</a:t>
            </a:r>
          </a:p>
          <a:p>
            <a:pPr marL="742950" lvl="1" indent="-285750">
              <a:lnSpc>
                <a:spcPct val="150000"/>
              </a:lnSpc>
              <a:buFont typeface="Arial" panose="020B0604020202020204" pitchFamily="34" charset="0"/>
              <a:buChar char="•"/>
            </a:pPr>
            <a:r>
              <a:rPr lang="es-ES" sz="1200" b="1" dirty="0"/>
              <a:t>Beneficia Aprendizaje Automático</a:t>
            </a:r>
            <a:r>
              <a:rPr lang="es-ES" sz="1200" dirty="0"/>
              <a:t>: Ayuda a reducir el riesgo de sobreajuste y mejora la generalización de modelos.</a:t>
            </a:r>
          </a:p>
          <a:p>
            <a:pPr marL="285750" lvl="0" indent="-285750" algn="l" rtl="0">
              <a:lnSpc>
                <a:spcPct val="150000"/>
              </a:lnSpc>
              <a:spcBef>
                <a:spcPts val="0"/>
              </a:spcBef>
              <a:spcAft>
                <a:spcPts val="0"/>
              </a:spcAft>
              <a:buFont typeface="Arial" panose="020B0604020202020204" pitchFamily="34" charset="0"/>
              <a:buChar char="•"/>
            </a:pPr>
            <a:endParaRPr lang="es-ES" sz="1200" dirty="0"/>
          </a:p>
          <a:p>
            <a:pPr lvl="0" algn="l" rtl="0">
              <a:lnSpc>
                <a:spcPct val="150000"/>
              </a:lnSpc>
              <a:spcBef>
                <a:spcPts val="0"/>
              </a:spcBef>
              <a:spcAft>
                <a:spcPts val="0"/>
              </a:spcAft>
            </a:pPr>
            <a:r>
              <a:rPr lang="es-ES" sz="1600" dirty="0"/>
              <a:t>Reducir (es </a:t>
            </a:r>
            <a:r>
              <a:rPr lang="es-ES" sz="1600" i="1" dirty="0"/>
              <a:t>eliminar columnas, o en su defecto</a:t>
            </a:r>
            <a:r>
              <a:rPr lang="es-ES" sz="1600" dirty="0"/>
              <a:t>) crear nuevas variables que dependen del resto de datos. Estas pueden ser combinaciones lineales o algo más complejas.</a:t>
            </a:r>
          </a:p>
          <a:p>
            <a:pPr lvl="0" algn="l" rtl="0">
              <a:lnSpc>
                <a:spcPct val="150000"/>
              </a:lnSpc>
              <a:spcBef>
                <a:spcPts val="0"/>
              </a:spcBef>
              <a:spcAft>
                <a:spcPts val="0"/>
              </a:spcAft>
            </a:pPr>
            <a:endParaRPr lang="es-ES" sz="1600" dirty="0"/>
          </a:p>
          <a:p>
            <a:pPr lvl="0" algn="l" rtl="0">
              <a:lnSpc>
                <a:spcPct val="150000"/>
              </a:lnSpc>
              <a:spcBef>
                <a:spcPts val="0"/>
              </a:spcBef>
              <a:spcAft>
                <a:spcPts val="0"/>
              </a:spcAft>
            </a:pPr>
            <a:r>
              <a:rPr lang="es-ES" sz="1600" dirty="0"/>
              <a:t>Técnicas como PCA, t-SNE, UMAP, </a:t>
            </a:r>
            <a:r>
              <a:rPr lang="es-ES" sz="1600" dirty="0" err="1"/>
              <a:t>AutoEncoders</a:t>
            </a:r>
            <a:r>
              <a:rPr lang="es-ES" sz="1600" dirty="0"/>
              <a:t> (redes neuronales) y LDA son opciones.</a:t>
            </a:r>
            <a:endParaRPr lang="es-ES" i="1" dirty="0"/>
          </a:p>
        </p:txBody>
      </p:sp>
    </p:spTree>
    <p:extLst>
      <p:ext uri="{BB962C8B-B14F-4D97-AF65-F5344CB8AC3E}">
        <p14:creationId xmlns:p14="http://schemas.microsoft.com/office/powerpoint/2010/main" val="2474255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uadroTexto 9">
            <a:extLst>
              <a:ext uri="{FF2B5EF4-FFF2-40B4-BE49-F238E27FC236}">
                <a16:creationId xmlns:a16="http://schemas.microsoft.com/office/drawing/2014/main" id="{609E002C-62C4-1857-B2FA-AEA03CDE6C43}"/>
              </a:ext>
            </a:extLst>
          </p:cNvPr>
          <p:cNvSpPr txBox="1"/>
          <p:nvPr/>
        </p:nvSpPr>
        <p:spPr>
          <a:xfrm>
            <a:off x="733301" y="596883"/>
            <a:ext cx="10349566" cy="921727"/>
          </a:xfrm>
          <a:prstGeom prst="rect">
            <a:avLst/>
          </a:prstGeom>
          <a:noFill/>
        </p:spPr>
        <p:txBody>
          <a:bodyPr wrap="square" anchor="ctr">
            <a:spAutoFit/>
          </a:bodyPr>
          <a:lstStyle/>
          <a:p>
            <a:pPr>
              <a:lnSpc>
                <a:spcPct val="200000"/>
              </a:lnSpc>
            </a:pPr>
            <a:r>
              <a:rPr lang="es-ES" sz="3200" b="1" dirty="0"/>
              <a:t>Reducción Dimensionalidad</a:t>
            </a:r>
          </a:p>
        </p:txBody>
      </p:sp>
      <p:sp>
        <p:nvSpPr>
          <p:cNvPr id="2" name="CuadroTexto 1">
            <a:extLst>
              <a:ext uri="{FF2B5EF4-FFF2-40B4-BE49-F238E27FC236}">
                <a16:creationId xmlns:a16="http://schemas.microsoft.com/office/drawing/2014/main" id="{C43C152B-8081-F74E-B15B-582BAFBABCAB}"/>
              </a:ext>
            </a:extLst>
          </p:cNvPr>
          <p:cNvSpPr txBox="1"/>
          <p:nvPr/>
        </p:nvSpPr>
        <p:spPr>
          <a:xfrm>
            <a:off x="733302" y="1624610"/>
            <a:ext cx="10112749" cy="784189"/>
          </a:xfrm>
          <a:prstGeom prst="rect">
            <a:avLst/>
          </a:prstGeom>
          <a:noFill/>
        </p:spPr>
        <p:txBody>
          <a:bodyPr wrap="square" numCol="1">
            <a:spAutoFit/>
          </a:bodyPr>
          <a:lstStyle/>
          <a:p>
            <a:pPr lvl="0" algn="l" rtl="0">
              <a:lnSpc>
                <a:spcPct val="150000"/>
              </a:lnSpc>
              <a:spcBef>
                <a:spcPts val="0"/>
              </a:spcBef>
              <a:spcAft>
                <a:spcPts val="0"/>
              </a:spcAft>
            </a:pPr>
            <a:r>
              <a:rPr lang="es-ES" sz="1600" dirty="0"/>
              <a:t>La reducción de dimensionalidad en el análisis de datos simplifica la información al trabajar con menos dimensiones.</a:t>
            </a:r>
            <a:endParaRPr lang="es-ES" i="1" dirty="0"/>
          </a:p>
        </p:txBody>
      </p:sp>
      <mc:AlternateContent xmlns:mc="http://schemas.openxmlformats.org/markup-compatibility/2006">
        <mc:Choice xmlns:a14="http://schemas.microsoft.com/office/drawing/2010/main" Requires="a14">
          <p:graphicFrame>
            <p:nvGraphicFramePr>
              <p:cNvPr id="3" name="Tabla 2">
                <a:extLst>
                  <a:ext uri="{FF2B5EF4-FFF2-40B4-BE49-F238E27FC236}">
                    <a16:creationId xmlns:a16="http://schemas.microsoft.com/office/drawing/2014/main" id="{F55DA0C0-7E40-B907-2926-2D6557A601D3}"/>
                  </a:ext>
                </a:extLst>
              </p:cNvPr>
              <p:cNvGraphicFramePr>
                <a:graphicFrameLocks noGrp="1"/>
              </p:cNvGraphicFramePr>
              <p:nvPr>
                <p:extLst>
                  <p:ext uri="{D42A27DB-BD31-4B8C-83A1-F6EECF244321}">
                    <p14:modId xmlns:p14="http://schemas.microsoft.com/office/powerpoint/2010/main" val="1677056296"/>
                  </p:ext>
                </p:extLst>
              </p:nvPr>
            </p:nvGraphicFramePr>
            <p:xfrm>
              <a:off x="415177" y="2838645"/>
              <a:ext cx="11199174" cy="2708716"/>
            </p:xfrm>
            <a:graphic>
              <a:graphicData uri="http://schemas.openxmlformats.org/drawingml/2006/table">
                <a:tbl>
                  <a:tblPr>
                    <a:tableStyleId>{5C22544A-7EE6-4342-B048-85BDC9FD1C3A}</a:tableStyleId>
                  </a:tblPr>
                  <a:tblGrid>
                    <a:gridCol w="799941">
                      <a:extLst>
                        <a:ext uri="{9D8B030D-6E8A-4147-A177-3AD203B41FA5}">
                          <a16:colId xmlns:a16="http://schemas.microsoft.com/office/drawing/2014/main" val="3384020803"/>
                        </a:ext>
                      </a:extLst>
                    </a:gridCol>
                    <a:gridCol w="799941">
                      <a:extLst>
                        <a:ext uri="{9D8B030D-6E8A-4147-A177-3AD203B41FA5}">
                          <a16:colId xmlns:a16="http://schemas.microsoft.com/office/drawing/2014/main" val="4276787758"/>
                        </a:ext>
                      </a:extLst>
                    </a:gridCol>
                    <a:gridCol w="799941">
                      <a:extLst>
                        <a:ext uri="{9D8B030D-6E8A-4147-A177-3AD203B41FA5}">
                          <a16:colId xmlns:a16="http://schemas.microsoft.com/office/drawing/2014/main" val="1204269377"/>
                        </a:ext>
                      </a:extLst>
                    </a:gridCol>
                    <a:gridCol w="799941">
                      <a:extLst>
                        <a:ext uri="{9D8B030D-6E8A-4147-A177-3AD203B41FA5}">
                          <a16:colId xmlns:a16="http://schemas.microsoft.com/office/drawing/2014/main" val="1820512707"/>
                        </a:ext>
                      </a:extLst>
                    </a:gridCol>
                    <a:gridCol w="799941">
                      <a:extLst>
                        <a:ext uri="{9D8B030D-6E8A-4147-A177-3AD203B41FA5}">
                          <a16:colId xmlns:a16="http://schemas.microsoft.com/office/drawing/2014/main" val="2668047970"/>
                        </a:ext>
                      </a:extLst>
                    </a:gridCol>
                    <a:gridCol w="799941">
                      <a:extLst>
                        <a:ext uri="{9D8B030D-6E8A-4147-A177-3AD203B41FA5}">
                          <a16:colId xmlns:a16="http://schemas.microsoft.com/office/drawing/2014/main" val="1183603662"/>
                        </a:ext>
                      </a:extLst>
                    </a:gridCol>
                    <a:gridCol w="799941">
                      <a:extLst>
                        <a:ext uri="{9D8B030D-6E8A-4147-A177-3AD203B41FA5}">
                          <a16:colId xmlns:a16="http://schemas.microsoft.com/office/drawing/2014/main" val="1554830775"/>
                        </a:ext>
                      </a:extLst>
                    </a:gridCol>
                    <a:gridCol w="799941">
                      <a:extLst>
                        <a:ext uri="{9D8B030D-6E8A-4147-A177-3AD203B41FA5}">
                          <a16:colId xmlns:a16="http://schemas.microsoft.com/office/drawing/2014/main" val="3124968481"/>
                        </a:ext>
                      </a:extLst>
                    </a:gridCol>
                    <a:gridCol w="799941">
                      <a:extLst>
                        <a:ext uri="{9D8B030D-6E8A-4147-A177-3AD203B41FA5}">
                          <a16:colId xmlns:a16="http://schemas.microsoft.com/office/drawing/2014/main" val="1923723926"/>
                        </a:ext>
                      </a:extLst>
                    </a:gridCol>
                    <a:gridCol w="799941">
                      <a:extLst>
                        <a:ext uri="{9D8B030D-6E8A-4147-A177-3AD203B41FA5}">
                          <a16:colId xmlns:a16="http://schemas.microsoft.com/office/drawing/2014/main" val="3387988392"/>
                        </a:ext>
                      </a:extLst>
                    </a:gridCol>
                    <a:gridCol w="799941">
                      <a:extLst>
                        <a:ext uri="{9D8B030D-6E8A-4147-A177-3AD203B41FA5}">
                          <a16:colId xmlns:a16="http://schemas.microsoft.com/office/drawing/2014/main" val="3169793183"/>
                        </a:ext>
                      </a:extLst>
                    </a:gridCol>
                    <a:gridCol w="799941">
                      <a:extLst>
                        <a:ext uri="{9D8B030D-6E8A-4147-A177-3AD203B41FA5}">
                          <a16:colId xmlns:a16="http://schemas.microsoft.com/office/drawing/2014/main" val="2400483126"/>
                        </a:ext>
                      </a:extLst>
                    </a:gridCol>
                    <a:gridCol w="799941">
                      <a:extLst>
                        <a:ext uri="{9D8B030D-6E8A-4147-A177-3AD203B41FA5}">
                          <a16:colId xmlns:a16="http://schemas.microsoft.com/office/drawing/2014/main" val="1400759691"/>
                        </a:ext>
                      </a:extLst>
                    </a:gridCol>
                    <a:gridCol w="799941">
                      <a:extLst>
                        <a:ext uri="{9D8B030D-6E8A-4147-A177-3AD203B41FA5}">
                          <a16:colId xmlns:a16="http://schemas.microsoft.com/office/drawing/2014/main" val="805050100"/>
                        </a:ext>
                      </a:extLst>
                    </a:gridCol>
                  </a:tblGrid>
                  <a:tr h="299314">
                    <a:tc>
                      <a:txBody>
                        <a:bodyPr/>
                        <a:lstStyle/>
                        <a:p>
                          <a:pPr algn="ctr" fontAlgn="b"/>
                          <a:r>
                            <a:rPr lang="es-CL" sz="1100" u="none" strike="noStrike" dirty="0">
                              <a:effectLst/>
                            </a:rPr>
                            <a:t>id</a:t>
                          </a:r>
                          <a:endParaRPr lang="es-CL" sz="1100" b="0" i="0" u="none" strike="noStrike" dirty="0">
                            <a:solidFill>
                              <a:srgbClr val="000000"/>
                            </a:solidFill>
                            <a:effectLst/>
                            <a:latin typeface="Calibri" panose="020F0502020204030204" pitchFamily="34" charset="0"/>
                          </a:endParaRPr>
                        </a:p>
                      </a:txBody>
                      <a:tcPr marL="9149" marR="9149" marT="9149" marB="0" anchor="ctr">
                        <a:solidFill>
                          <a:schemeClr val="bg1">
                            <a:lumMod val="95000"/>
                          </a:schemeClr>
                        </a:solidFill>
                      </a:tcPr>
                    </a:tc>
                    <a:tc>
                      <a:txBody>
                        <a:bodyPr/>
                        <a:lstStyle/>
                        <a:p>
                          <a:pPr algn="ctr" fontAlgn="b"/>
                          <a14:m>
                            <m:oMathPara xmlns:m="http://schemas.openxmlformats.org/officeDocument/2006/math">
                              <m:oMathParaPr>
                                <m:jc m:val="centerGroup"/>
                              </m:oMathParaPr>
                              <m:oMath xmlns:m="http://schemas.openxmlformats.org/officeDocument/2006/math">
                                <m:r>
                                  <a:rPr lang="es-ES" sz="1100" b="0" i="1" u="none" strike="noStrike" smtClean="0">
                                    <a:solidFill>
                                      <a:srgbClr val="000000"/>
                                    </a:solidFill>
                                    <a:effectLst/>
                                    <a:latin typeface="Cambria Math" panose="02040503050406030204" pitchFamily="18" charset="0"/>
                                  </a:rPr>
                                  <m:t>𝑣𝑎</m:t>
                                </m:r>
                                <m:sSub>
                                  <m:sSubPr>
                                    <m:ctrlPr>
                                      <a:rPr lang="es-ES" sz="1100" b="0" i="1" u="none" strike="noStrike" smtClean="0">
                                        <a:solidFill>
                                          <a:srgbClr val="000000"/>
                                        </a:solidFill>
                                        <a:effectLst/>
                                        <a:latin typeface="Cambria Math" panose="02040503050406030204" pitchFamily="18" charset="0"/>
                                      </a:rPr>
                                    </m:ctrlPr>
                                  </m:sSubPr>
                                  <m:e>
                                    <m:r>
                                      <a:rPr lang="es-ES" sz="1100" b="0" i="1" u="none" strike="noStrike" smtClean="0">
                                        <a:solidFill>
                                          <a:srgbClr val="000000"/>
                                        </a:solidFill>
                                        <a:effectLst/>
                                        <a:latin typeface="Cambria Math" panose="02040503050406030204" pitchFamily="18" charset="0"/>
                                      </a:rPr>
                                      <m:t>𝑟</m:t>
                                    </m:r>
                                  </m:e>
                                  <m:sub>
                                    <m:r>
                                      <a:rPr lang="es-ES" sz="1100" b="0" i="1" u="none" strike="noStrike" smtClean="0">
                                        <a:solidFill>
                                          <a:srgbClr val="000000"/>
                                        </a:solidFill>
                                        <a:effectLst/>
                                        <a:latin typeface="Cambria Math" panose="02040503050406030204" pitchFamily="18" charset="0"/>
                                      </a:rPr>
                                      <m:t>1</m:t>
                                    </m:r>
                                  </m:sub>
                                </m:sSub>
                              </m:oMath>
                            </m:oMathPara>
                          </a14:m>
                          <a:endParaRPr lang="es-ES" sz="1100" b="0" i="0" u="none" strike="noStrike" dirty="0">
                            <a:solidFill>
                              <a:srgbClr val="000000"/>
                            </a:solidFill>
                            <a:effectLst/>
                            <a:latin typeface="Calibri" panose="020F0502020204030204" pitchFamily="34" charset="0"/>
                          </a:endParaRPr>
                        </a:p>
                      </a:txBody>
                      <a:tcPr marL="9149" marR="9149" marT="9149" marB="0" anchor="ctr">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s-ES" sz="1100" b="0" i="1" u="none" strike="noStrike" smtClean="0">
                                    <a:solidFill>
                                      <a:srgbClr val="000000"/>
                                    </a:solidFill>
                                    <a:effectLst/>
                                    <a:latin typeface="Cambria Math" panose="02040503050406030204" pitchFamily="18" charset="0"/>
                                  </a:rPr>
                                  <m:t>𝑣𝑎</m:t>
                                </m:r>
                                <m:sSub>
                                  <m:sSubPr>
                                    <m:ctrlPr>
                                      <a:rPr lang="es-ES" sz="1100" b="0" i="1" u="none" strike="noStrike" smtClean="0">
                                        <a:solidFill>
                                          <a:srgbClr val="000000"/>
                                        </a:solidFill>
                                        <a:effectLst/>
                                        <a:latin typeface="Cambria Math" panose="02040503050406030204" pitchFamily="18" charset="0"/>
                                      </a:rPr>
                                    </m:ctrlPr>
                                  </m:sSubPr>
                                  <m:e>
                                    <m:r>
                                      <a:rPr lang="es-ES" sz="1100" b="0" i="1" u="none" strike="noStrike" smtClean="0">
                                        <a:solidFill>
                                          <a:srgbClr val="000000"/>
                                        </a:solidFill>
                                        <a:effectLst/>
                                        <a:latin typeface="Cambria Math" panose="02040503050406030204" pitchFamily="18" charset="0"/>
                                      </a:rPr>
                                      <m:t>𝑟</m:t>
                                    </m:r>
                                  </m:e>
                                  <m:sub>
                                    <m:r>
                                      <a:rPr lang="es-ES" sz="1100" b="0" i="1" u="none" strike="noStrike" smtClean="0">
                                        <a:solidFill>
                                          <a:srgbClr val="000000"/>
                                        </a:solidFill>
                                        <a:effectLst/>
                                        <a:latin typeface="Cambria Math" panose="02040503050406030204" pitchFamily="18" charset="0"/>
                                      </a:rPr>
                                      <m:t>2</m:t>
                                    </m:r>
                                  </m:sub>
                                </m:sSub>
                              </m:oMath>
                            </m:oMathPara>
                          </a14:m>
                          <a:endParaRPr lang="es-ES" sz="1100" b="0" i="0" u="none" strike="noStrike" dirty="0">
                            <a:solidFill>
                              <a:srgbClr val="000000"/>
                            </a:solidFill>
                            <a:effectLst/>
                            <a:latin typeface="Calibri" panose="020F0502020204030204" pitchFamily="34" charset="0"/>
                          </a:endParaRPr>
                        </a:p>
                      </a:txBody>
                      <a:tcPr marL="9149" marR="9149" marT="9149" marB="0" anchor="ctr">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s-ES" sz="1100" b="0" i="1" u="none" strike="noStrike" smtClean="0">
                                    <a:solidFill>
                                      <a:srgbClr val="000000"/>
                                    </a:solidFill>
                                    <a:effectLst/>
                                    <a:latin typeface="Cambria Math" panose="02040503050406030204" pitchFamily="18" charset="0"/>
                                  </a:rPr>
                                  <m:t>𝑣𝑎</m:t>
                                </m:r>
                                <m:sSub>
                                  <m:sSubPr>
                                    <m:ctrlPr>
                                      <a:rPr lang="es-ES" sz="1100" b="0" i="1" u="none" strike="noStrike" smtClean="0">
                                        <a:solidFill>
                                          <a:srgbClr val="000000"/>
                                        </a:solidFill>
                                        <a:effectLst/>
                                        <a:latin typeface="Cambria Math" panose="02040503050406030204" pitchFamily="18" charset="0"/>
                                      </a:rPr>
                                    </m:ctrlPr>
                                  </m:sSubPr>
                                  <m:e>
                                    <m:r>
                                      <a:rPr lang="es-ES" sz="1100" b="0" i="1" u="none" strike="noStrike" smtClean="0">
                                        <a:solidFill>
                                          <a:srgbClr val="000000"/>
                                        </a:solidFill>
                                        <a:effectLst/>
                                        <a:latin typeface="Cambria Math" panose="02040503050406030204" pitchFamily="18" charset="0"/>
                                      </a:rPr>
                                      <m:t>𝑟</m:t>
                                    </m:r>
                                  </m:e>
                                  <m:sub>
                                    <m:r>
                                      <a:rPr lang="es-ES" sz="1100" b="0" i="1" u="none" strike="noStrike" smtClean="0">
                                        <a:solidFill>
                                          <a:srgbClr val="000000"/>
                                        </a:solidFill>
                                        <a:effectLst/>
                                        <a:latin typeface="Cambria Math" panose="02040503050406030204" pitchFamily="18" charset="0"/>
                                      </a:rPr>
                                      <m:t>3</m:t>
                                    </m:r>
                                  </m:sub>
                                </m:sSub>
                              </m:oMath>
                            </m:oMathPara>
                          </a14:m>
                          <a:endParaRPr lang="es-ES" sz="1100" b="0" i="0" u="none" strike="noStrike" dirty="0">
                            <a:solidFill>
                              <a:srgbClr val="000000"/>
                            </a:solidFill>
                            <a:effectLst/>
                            <a:latin typeface="Calibri" panose="020F0502020204030204" pitchFamily="34" charset="0"/>
                          </a:endParaRPr>
                        </a:p>
                      </a:txBody>
                      <a:tcPr marL="9149" marR="9149" marT="9149" marB="0" anchor="ctr">
                        <a:solidFill>
                          <a:schemeClr val="bg1">
                            <a:lumMod val="95000"/>
                          </a:schemeClr>
                        </a:solidFill>
                      </a:tcPr>
                    </a:tc>
                    <a:tc>
                      <a:txBody>
                        <a:bodyPr/>
                        <a:lstStyle/>
                        <a:p>
                          <a:pPr algn="ctr" fontAlgn="b"/>
                          <a:r>
                            <a:rPr lang="es-ES" sz="1100" b="0" i="0" u="none" strike="noStrike" dirty="0">
                              <a:solidFill>
                                <a:srgbClr val="000000"/>
                              </a:solidFill>
                              <a:effectLst/>
                              <a:latin typeface="Calibri" panose="020F0502020204030204" pitchFamily="34" charset="0"/>
                            </a:rPr>
                            <a:t>…</a:t>
                          </a:r>
                          <a:endParaRPr lang="es-CL" sz="1100" b="0" i="0" u="none" strike="noStrike" dirty="0">
                            <a:solidFill>
                              <a:srgbClr val="000000"/>
                            </a:solidFill>
                            <a:effectLst/>
                            <a:latin typeface="Calibri" panose="020F0502020204030204" pitchFamily="34" charset="0"/>
                          </a:endParaRPr>
                        </a:p>
                      </a:txBody>
                      <a:tcPr marL="9149" marR="9149" marT="9149" marB="0" anchor="ctr">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s-ES" sz="1100" b="0" i="1" u="none" strike="noStrike" smtClean="0">
                                    <a:solidFill>
                                      <a:srgbClr val="000000"/>
                                    </a:solidFill>
                                    <a:effectLst/>
                                    <a:latin typeface="Cambria Math" panose="02040503050406030204" pitchFamily="18" charset="0"/>
                                  </a:rPr>
                                  <m:t>𝑣𝑎</m:t>
                                </m:r>
                                <m:sSub>
                                  <m:sSubPr>
                                    <m:ctrlPr>
                                      <a:rPr lang="es-ES" sz="1100" b="0" i="1" u="none" strike="noStrike" smtClean="0">
                                        <a:solidFill>
                                          <a:srgbClr val="000000"/>
                                        </a:solidFill>
                                        <a:effectLst/>
                                        <a:latin typeface="Cambria Math" panose="02040503050406030204" pitchFamily="18" charset="0"/>
                                      </a:rPr>
                                    </m:ctrlPr>
                                  </m:sSubPr>
                                  <m:e>
                                    <m:r>
                                      <a:rPr lang="es-ES" sz="1100" b="0" i="1" u="none" strike="noStrike" smtClean="0">
                                        <a:solidFill>
                                          <a:srgbClr val="000000"/>
                                        </a:solidFill>
                                        <a:effectLst/>
                                        <a:latin typeface="Cambria Math" panose="02040503050406030204" pitchFamily="18" charset="0"/>
                                      </a:rPr>
                                      <m:t>𝑟</m:t>
                                    </m:r>
                                  </m:e>
                                  <m:sub>
                                    <m:r>
                                      <a:rPr lang="es-ES" sz="1100" b="0" i="1" u="none" strike="noStrike" smtClean="0">
                                        <a:solidFill>
                                          <a:srgbClr val="000000"/>
                                        </a:solidFill>
                                        <a:effectLst/>
                                        <a:latin typeface="Cambria Math" panose="02040503050406030204" pitchFamily="18" charset="0"/>
                                      </a:rPr>
                                      <m:t>𝑝</m:t>
                                    </m:r>
                                  </m:sub>
                                </m:sSub>
                              </m:oMath>
                            </m:oMathPara>
                          </a14:m>
                          <a:endParaRPr lang="es-CL" sz="1100" b="0" i="0" u="none" strike="noStrike" dirty="0">
                            <a:solidFill>
                              <a:srgbClr val="000000"/>
                            </a:solidFill>
                            <a:effectLst/>
                            <a:latin typeface="Calibri" panose="020F0502020204030204" pitchFamily="34" charset="0"/>
                          </a:endParaRPr>
                        </a:p>
                      </a:txBody>
                      <a:tcPr marL="9149" marR="9149" marT="9149" marB="0" anchor="ctr">
                        <a:solidFill>
                          <a:schemeClr val="bg1">
                            <a:lumMod val="95000"/>
                          </a:schemeClr>
                        </a:solidFill>
                      </a:tcPr>
                    </a:tc>
                    <a:tc>
                      <a:txBody>
                        <a:bodyPr/>
                        <a:lstStyle/>
                        <a:p>
                          <a:pPr algn="ctr" fontAlgn="b"/>
                          <a:endParaRPr lang="es-CL" sz="1100" b="0" i="0" u="none" strike="noStrike" dirty="0">
                            <a:solidFill>
                              <a:srgbClr val="000000"/>
                            </a:solidFill>
                            <a:effectLst/>
                            <a:latin typeface="Calibri" panose="020F0502020204030204" pitchFamily="34" charset="0"/>
                          </a:endParaRPr>
                        </a:p>
                      </a:txBody>
                      <a:tcPr marL="9149" marR="9149" marT="9149" marB="0" anchor="ctr">
                        <a:noFill/>
                      </a:tcPr>
                    </a:tc>
                    <a:tc>
                      <a:txBody>
                        <a:bodyPr/>
                        <a:lstStyle/>
                        <a:p>
                          <a:pPr algn="ctr" fontAlgn="b"/>
                          <a:r>
                            <a:rPr lang="es-CL" sz="1100" u="none" strike="noStrike" dirty="0">
                              <a:effectLst/>
                            </a:rPr>
                            <a:t>id</a:t>
                          </a:r>
                          <a:endParaRPr lang="es-CL" sz="1100" b="0" i="0" u="none" strike="noStrike" dirty="0">
                            <a:solidFill>
                              <a:srgbClr val="000000"/>
                            </a:solidFill>
                            <a:effectLst/>
                            <a:latin typeface="Calibri" panose="020F0502020204030204" pitchFamily="34" charset="0"/>
                          </a:endParaRPr>
                        </a:p>
                      </a:txBody>
                      <a:tcPr marL="9149" marR="9149" marT="9149" marB="0" anchor="ctr">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s-ES" sz="1100" b="0" i="1" u="none" strike="noStrike" smtClean="0">
                                        <a:solidFill>
                                          <a:srgbClr val="000000"/>
                                        </a:solidFill>
                                        <a:effectLst/>
                                        <a:latin typeface="Cambria Math" panose="02040503050406030204" pitchFamily="18" charset="0"/>
                                      </a:rPr>
                                    </m:ctrlPr>
                                  </m:sSubPr>
                                  <m:e>
                                    <m:r>
                                      <m:rPr>
                                        <m:sty m:val="p"/>
                                      </m:rPr>
                                      <a:rPr lang="es-ES" sz="1100" b="0" i="0" u="none" strike="noStrike" smtClean="0">
                                        <a:solidFill>
                                          <a:srgbClr val="000000"/>
                                        </a:solidFill>
                                        <a:effectLst/>
                                        <a:latin typeface="Cambria Math" panose="02040503050406030204" pitchFamily="18" charset="0"/>
                                      </a:rPr>
                                      <m:t>dim</m:t>
                                    </m:r>
                                  </m:e>
                                  <m:sub>
                                    <m:r>
                                      <a:rPr lang="es-ES" sz="1100" b="0" i="0" u="none" strike="noStrike" smtClean="0">
                                        <a:solidFill>
                                          <a:srgbClr val="000000"/>
                                        </a:solidFill>
                                        <a:effectLst/>
                                        <a:latin typeface="Cambria Math" panose="02040503050406030204" pitchFamily="18" charset="0"/>
                                      </a:rPr>
                                      <m:t>1</m:t>
                                    </m:r>
                                  </m:sub>
                                </m:sSub>
                              </m:oMath>
                            </m:oMathPara>
                          </a14:m>
                          <a:endParaRPr lang="es-ES" sz="1100" b="0" i="0" u="none" strike="noStrike" dirty="0">
                            <a:solidFill>
                              <a:srgbClr val="000000"/>
                            </a:solidFill>
                            <a:effectLst/>
                            <a:latin typeface="Calibri" panose="020F0502020204030204" pitchFamily="34" charset="0"/>
                          </a:endParaRPr>
                        </a:p>
                      </a:txBody>
                      <a:tcPr marL="9149" marR="9149" marT="9149" marB="0" anchor="ctr">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s-ES" sz="1100" b="0" i="1" u="none" strike="noStrike" smtClean="0">
                                        <a:solidFill>
                                          <a:srgbClr val="000000"/>
                                        </a:solidFill>
                                        <a:effectLst/>
                                        <a:latin typeface="Cambria Math" panose="02040503050406030204" pitchFamily="18" charset="0"/>
                                      </a:rPr>
                                    </m:ctrlPr>
                                  </m:sSubPr>
                                  <m:e>
                                    <m:r>
                                      <m:rPr>
                                        <m:sty m:val="p"/>
                                      </m:rPr>
                                      <a:rPr lang="es-ES" sz="1100" b="0" i="0" u="none" strike="noStrike" smtClean="0">
                                        <a:solidFill>
                                          <a:srgbClr val="000000"/>
                                        </a:solidFill>
                                        <a:effectLst/>
                                        <a:latin typeface="Cambria Math" panose="02040503050406030204" pitchFamily="18" charset="0"/>
                                      </a:rPr>
                                      <m:t>dim</m:t>
                                    </m:r>
                                  </m:e>
                                  <m:sub>
                                    <m:r>
                                      <a:rPr lang="es-ES" sz="1100" b="0" i="0" u="none" strike="noStrike" smtClean="0">
                                        <a:solidFill>
                                          <a:srgbClr val="000000"/>
                                        </a:solidFill>
                                        <a:effectLst/>
                                        <a:latin typeface="Cambria Math" panose="02040503050406030204" pitchFamily="18" charset="0"/>
                                      </a:rPr>
                                      <m:t>2</m:t>
                                    </m:r>
                                  </m:sub>
                                </m:sSub>
                              </m:oMath>
                            </m:oMathPara>
                          </a14:m>
                          <a:endParaRPr lang="es-ES" sz="1100" b="0" i="0" u="none" strike="noStrike" dirty="0">
                            <a:solidFill>
                              <a:srgbClr val="000000"/>
                            </a:solidFill>
                            <a:effectLst/>
                            <a:latin typeface="Calibri" panose="020F0502020204030204" pitchFamily="34" charset="0"/>
                          </a:endParaRPr>
                        </a:p>
                      </a:txBody>
                      <a:tcPr marL="9149" marR="9149" marT="9149" marB="0" anchor="ctr">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s-ES" sz="1100" b="0" i="0" u="none" strike="noStrike" dirty="0">
                            <a:solidFill>
                              <a:srgbClr val="000000"/>
                            </a:solidFill>
                            <a:effectLst/>
                            <a:latin typeface="Calibri" panose="020F0502020204030204" pitchFamily="34" charset="0"/>
                          </a:endParaRPr>
                        </a:p>
                      </a:txBody>
                      <a:tcPr marL="9149" marR="9149" marT="9149" marB="0" anchor="ctr">
                        <a:noFill/>
                      </a:tcPr>
                    </a:tc>
                    <a:tc>
                      <a:txBody>
                        <a:bodyPr/>
                        <a:lstStyle/>
                        <a:p>
                          <a:pPr algn="ctr" fontAlgn="b"/>
                          <a:r>
                            <a:rPr lang="es-CL" sz="1100" u="none" strike="noStrike" dirty="0">
                              <a:effectLst/>
                            </a:rPr>
                            <a:t>id</a:t>
                          </a:r>
                          <a:endParaRPr lang="es-CL" sz="1100" b="0" i="0" u="none" strike="noStrike" dirty="0">
                            <a:solidFill>
                              <a:srgbClr val="000000"/>
                            </a:solidFill>
                            <a:effectLst/>
                            <a:latin typeface="Calibri" panose="020F0502020204030204" pitchFamily="34" charset="0"/>
                          </a:endParaRPr>
                        </a:p>
                      </a:txBody>
                      <a:tcPr marL="9149" marR="9149" marT="9149" marB="0" anchor="ctr">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s-ES" sz="1100" b="0" i="1" u="none" strike="noStrike" smtClean="0">
                                        <a:solidFill>
                                          <a:srgbClr val="000000"/>
                                        </a:solidFill>
                                        <a:effectLst/>
                                        <a:latin typeface="Cambria Math" panose="02040503050406030204" pitchFamily="18" charset="0"/>
                                      </a:rPr>
                                    </m:ctrlPr>
                                  </m:sSubPr>
                                  <m:e>
                                    <m:r>
                                      <m:rPr>
                                        <m:sty m:val="p"/>
                                      </m:rPr>
                                      <a:rPr lang="es-ES" sz="1100" b="0" i="0" u="none" strike="noStrike" smtClean="0">
                                        <a:solidFill>
                                          <a:srgbClr val="000000"/>
                                        </a:solidFill>
                                        <a:effectLst/>
                                        <a:latin typeface="Cambria Math" panose="02040503050406030204" pitchFamily="18" charset="0"/>
                                      </a:rPr>
                                      <m:t>dim</m:t>
                                    </m:r>
                                  </m:e>
                                  <m:sub>
                                    <m:r>
                                      <a:rPr lang="es-ES" sz="1100" b="0" i="0" u="none" strike="noStrike" smtClean="0">
                                        <a:solidFill>
                                          <a:srgbClr val="000000"/>
                                        </a:solidFill>
                                        <a:effectLst/>
                                        <a:latin typeface="Cambria Math" panose="02040503050406030204" pitchFamily="18" charset="0"/>
                                      </a:rPr>
                                      <m:t>1</m:t>
                                    </m:r>
                                  </m:sub>
                                </m:sSub>
                              </m:oMath>
                            </m:oMathPara>
                          </a14:m>
                          <a:endParaRPr lang="es-ES" sz="1100" b="0" i="0" u="none" strike="noStrike" dirty="0">
                            <a:solidFill>
                              <a:srgbClr val="000000"/>
                            </a:solidFill>
                            <a:effectLst/>
                            <a:latin typeface="Calibri" panose="020F0502020204030204" pitchFamily="34" charset="0"/>
                          </a:endParaRPr>
                        </a:p>
                      </a:txBody>
                      <a:tcPr marL="9149" marR="9149" marT="9149" marB="0" anchor="ctr">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s-ES" sz="1100" b="0" i="1" u="none" strike="noStrike" smtClean="0">
                                        <a:solidFill>
                                          <a:srgbClr val="000000"/>
                                        </a:solidFill>
                                        <a:effectLst/>
                                        <a:latin typeface="Cambria Math" panose="02040503050406030204" pitchFamily="18" charset="0"/>
                                      </a:rPr>
                                    </m:ctrlPr>
                                  </m:sSubPr>
                                  <m:e>
                                    <m:r>
                                      <m:rPr>
                                        <m:sty m:val="p"/>
                                      </m:rPr>
                                      <a:rPr lang="es-ES" sz="1100" b="0" i="0" u="none" strike="noStrike" smtClean="0">
                                        <a:solidFill>
                                          <a:srgbClr val="000000"/>
                                        </a:solidFill>
                                        <a:effectLst/>
                                        <a:latin typeface="Cambria Math" panose="02040503050406030204" pitchFamily="18" charset="0"/>
                                      </a:rPr>
                                      <m:t>dim</m:t>
                                    </m:r>
                                  </m:e>
                                  <m:sub>
                                    <m:r>
                                      <a:rPr lang="es-ES" sz="1100" b="0" i="0" u="none" strike="noStrike" smtClean="0">
                                        <a:solidFill>
                                          <a:srgbClr val="000000"/>
                                        </a:solidFill>
                                        <a:effectLst/>
                                        <a:latin typeface="Cambria Math" panose="02040503050406030204" pitchFamily="18" charset="0"/>
                                      </a:rPr>
                                      <m:t>2</m:t>
                                    </m:r>
                                  </m:sub>
                                </m:sSub>
                              </m:oMath>
                            </m:oMathPara>
                          </a14:m>
                          <a:endParaRPr lang="es-ES" sz="1100" b="0" i="0" u="none" strike="noStrike" dirty="0">
                            <a:solidFill>
                              <a:srgbClr val="000000"/>
                            </a:solidFill>
                            <a:effectLst/>
                            <a:latin typeface="Calibri" panose="020F0502020204030204" pitchFamily="34" charset="0"/>
                          </a:endParaRPr>
                        </a:p>
                      </a:txBody>
                      <a:tcPr marL="9149" marR="9149" marT="9149" marB="0" anchor="ctr">
                        <a:solidFill>
                          <a:schemeClr val="bg1">
                            <a:lumMod val="95000"/>
                          </a:schemeClr>
                        </a:solidFill>
                      </a:tcPr>
                    </a:tc>
                    <a:extLst>
                      <a:ext uri="{0D108BD9-81ED-4DB2-BD59-A6C34878D82A}">
                        <a16:rowId xmlns:a16="http://schemas.microsoft.com/office/drawing/2014/main" val="1349587115"/>
                      </a:ext>
                    </a:extLst>
                  </a:tr>
                  <a:tr h="299314">
                    <a:tc>
                      <a:txBody>
                        <a:bodyPr/>
                        <a:lstStyle/>
                        <a:p>
                          <a:pPr marL="0" algn="ctr" defTabSz="914400" rtl="0" eaLnBrk="1" fontAlgn="b" latinLnBrk="0" hangingPunct="1"/>
                          <a:r>
                            <a:rPr lang="es-CL" sz="1100" u="none" strike="noStrike" kern="1200" dirty="0">
                              <a:solidFill>
                                <a:schemeClr val="dk1"/>
                              </a:solidFill>
                              <a:effectLst/>
                              <a:latin typeface="+mn-lt"/>
                              <a:ea typeface="+mn-ea"/>
                              <a:cs typeface="+mn-cs"/>
                            </a:rPr>
                            <a:t>1</a:t>
                          </a:r>
                        </a:p>
                      </a:txBody>
                      <a:tcPr marL="9149" marR="9149" marT="45747" marB="45747" anchor="ctr">
                        <a:solidFill>
                          <a:schemeClr val="bg1">
                            <a:lumMod val="95000"/>
                          </a:schemeClr>
                        </a:solidFill>
                      </a:tcPr>
                    </a:tc>
                    <a:tc>
                      <a:txBody>
                        <a:bodyPr/>
                        <a:lstStyle/>
                        <a:p>
                          <a:pPr algn="ctr" fontAlgn="b"/>
                          <a:r>
                            <a:rPr lang="es-CL" sz="900" u="none" strike="noStrike" dirty="0">
                              <a:effectLst/>
                            </a:rPr>
                            <a:t>2.6</a:t>
                          </a:r>
                          <a:endParaRPr lang="es-CL" sz="900" b="0" i="0" u="none" strike="noStrike" dirty="0">
                            <a:solidFill>
                              <a:srgbClr val="000000"/>
                            </a:solidFill>
                            <a:effectLst/>
                            <a:latin typeface="Calibri" panose="020F0502020204030204" pitchFamily="34" charset="0"/>
                          </a:endParaRPr>
                        </a:p>
                      </a:txBody>
                      <a:tcPr marL="9149" marR="9149" marT="45747" marB="45747" anchor="ctr">
                        <a:solidFill>
                          <a:schemeClr val="bg1">
                            <a:lumMod val="95000"/>
                          </a:schemeClr>
                        </a:solidFill>
                      </a:tcPr>
                    </a:tc>
                    <a:tc>
                      <a:txBody>
                        <a:bodyPr/>
                        <a:lstStyle/>
                        <a:p>
                          <a:pPr algn="ctr" fontAlgn="b"/>
                          <a:r>
                            <a:rPr lang="es-CL" sz="900" u="none" strike="noStrike" dirty="0">
                              <a:effectLst/>
                            </a:rPr>
                            <a:t>13.2</a:t>
                          </a:r>
                          <a:endParaRPr lang="es-CL" sz="900" b="0" i="0" u="none" strike="noStrike" dirty="0">
                            <a:solidFill>
                              <a:srgbClr val="000000"/>
                            </a:solidFill>
                            <a:effectLst/>
                            <a:latin typeface="Calibri" panose="020F0502020204030204" pitchFamily="34" charset="0"/>
                          </a:endParaRPr>
                        </a:p>
                      </a:txBody>
                      <a:tcPr marL="9149" marR="9149" marT="45747" marB="45747" anchor="ctr">
                        <a:solidFill>
                          <a:schemeClr val="bg1">
                            <a:lumMod val="95000"/>
                          </a:schemeClr>
                        </a:solidFill>
                      </a:tcPr>
                    </a:tc>
                    <a:tc>
                      <a:txBody>
                        <a:bodyPr/>
                        <a:lstStyle/>
                        <a:p>
                          <a:pPr algn="ctr" fontAlgn="b"/>
                          <a:r>
                            <a:rPr lang="es-CL" sz="900" u="none" strike="noStrike" dirty="0">
                              <a:effectLst/>
                            </a:rPr>
                            <a:t>53.4</a:t>
                          </a:r>
                          <a:endParaRPr lang="es-CL" sz="900" b="0" i="0" u="none" strike="noStrike" dirty="0">
                            <a:solidFill>
                              <a:srgbClr val="000000"/>
                            </a:solidFill>
                            <a:effectLst/>
                            <a:latin typeface="Calibri" panose="020F0502020204030204" pitchFamily="34" charset="0"/>
                          </a:endParaRPr>
                        </a:p>
                      </a:txBody>
                      <a:tcPr marL="9149" marR="9149" marT="45747" marB="45747" anchor="ctr">
                        <a:solidFill>
                          <a:schemeClr val="bg1">
                            <a:lumMod val="95000"/>
                          </a:schemeClr>
                        </a:solidFill>
                      </a:tcPr>
                    </a:tc>
                    <a:tc>
                      <a:txBody>
                        <a:bodyPr/>
                        <a:lstStyle/>
                        <a:p>
                          <a:pPr algn="ctr" fontAlgn="b"/>
                          <a:r>
                            <a:rPr lang="es-ES" sz="900" b="0" i="0" u="none" strike="noStrike" dirty="0">
                              <a:solidFill>
                                <a:srgbClr val="000000"/>
                              </a:solidFill>
                              <a:effectLst/>
                              <a:latin typeface="Calibri" panose="020F0502020204030204" pitchFamily="34" charset="0"/>
                            </a:rPr>
                            <a:t>…</a:t>
                          </a:r>
                          <a:endParaRPr lang="es-CL" sz="900" b="0" i="0" u="none" strike="noStrike" dirty="0">
                            <a:solidFill>
                              <a:srgbClr val="000000"/>
                            </a:solidFill>
                            <a:effectLst/>
                            <a:latin typeface="Calibri" panose="020F0502020204030204" pitchFamily="34" charset="0"/>
                          </a:endParaRPr>
                        </a:p>
                      </a:txBody>
                      <a:tcPr marL="9149" marR="9149" marT="45747" marB="45747" anchor="ctr">
                        <a:solidFill>
                          <a:schemeClr val="bg1">
                            <a:lumMod val="95000"/>
                          </a:schemeClr>
                        </a:solidFill>
                      </a:tcPr>
                    </a:tc>
                    <a:tc>
                      <a:txBody>
                        <a:bodyPr/>
                        <a:lstStyle/>
                        <a:p>
                          <a:pPr algn="ctr" fontAlgn="b"/>
                          <a:r>
                            <a:rPr lang="es-CL" sz="900" u="none" strike="noStrike" dirty="0">
                              <a:effectLst/>
                            </a:rPr>
                            <a:t>478.6</a:t>
                          </a:r>
                          <a:endParaRPr lang="es-CL" sz="900" b="0" i="0" u="none" strike="noStrike" dirty="0">
                            <a:solidFill>
                              <a:srgbClr val="000000"/>
                            </a:solidFill>
                            <a:effectLst/>
                            <a:latin typeface="Calibri" panose="020F0502020204030204" pitchFamily="34" charset="0"/>
                          </a:endParaRPr>
                        </a:p>
                      </a:txBody>
                      <a:tcPr marL="9149" marR="9149" marT="45747" marB="45747" anchor="ctr">
                        <a:solidFill>
                          <a:schemeClr val="bg1">
                            <a:lumMod val="95000"/>
                          </a:schemeClr>
                        </a:solidFill>
                      </a:tcPr>
                    </a:tc>
                    <a:tc>
                      <a:txBody>
                        <a:bodyPr/>
                        <a:lstStyle/>
                        <a:p>
                          <a:pPr algn="ctr" fontAlgn="b"/>
                          <a:endParaRPr lang="es-CL" sz="1100" b="0" i="0" u="none" strike="noStrike" dirty="0">
                            <a:solidFill>
                              <a:srgbClr val="000000"/>
                            </a:solidFill>
                            <a:effectLst/>
                            <a:latin typeface="Calibri" panose="020F0502020204030204" pitchFamily="34" charset="0"/>
                          </a:endParaRPr>
                        </a:p>
                      </a:txBody>
                      <a:tcPr marL="9149" marR="9149" marT="45747" marB="45747" anchor="ctr">
                        <a:noFill/>
                      </a:tcPr>
                    </a:tc>
                    <a:tc>
                      <a:txBody>
                        <a:bodyPr/>
                        <a:lstStyle/>
                        <a:p>
                          <a:pPr marL="0" algn="ctr" defTabSz="914400" rtl="0" eaLnBrk="1" fontAlgn="b" latinLnBrk="0" hangingPunct="1"/>
                          <a:r>
                            <a:rPr lang="es-CL" sz="1100" u="none" strike="noStrike" kern="1200" dirty="0">
                              <a:solidFill>
                                <a:schemeClr val="dk1"/>
                              </a:solidFill>
                              <a:effectLst/>
                              <a:latin typeface="+mn-lt"/>
                              <a:ea typeface="+mn-ea"/>
                              <a:cs typeface="+mn-cs"/>
                            </a:rPr>
                            <a:t>1</a:t>
                          </a:r>
                        </a:p>
                      </a:txBody>
                      <a:tcPr marL="9149" marR="9149" marT="45747" marB="45747" anchor="ctr">
                        <a:solidFill>
                          <a:schemeClr val="bg1">
                            <a:lumMod val="95000"/>
                          </a:schemeClr>
                        </a:solidFill>
                      </a:tcPr>
                    </a:tc>
                    <a:tc>
                      <a:txBody>
                        <a:bodyPr/>
                        <a:lstStyle/>
                        <a:p>
                          <a:pPr algn="ctr" fontAlgn="b"/>
                          <a:r>
                            <a:rPr lang="es-CL" sz="1100" u="none" strike="noStrike" dirty="0">
                              <a:effectLst/>
                            </a:rPr>
                            <a:t>0.78</a:t>
                          </a:r>
                          <a:endParaRPr lang="es-CL" sz="1100" b="0" i="0" u="none" strike="noStrike" dirty="0">
                            <a:solidFill>
                              <a:srgbClr val="000000"/>
                            </a:solidFill>
                            <a:effectLst/>
                            <a:latin typeface="Calibri" panose="020F0502020204030204" pitchFamily="34" charset="0"/>
                          </a:endParaRPr>
                        </a:p>
                      </a:txBody>
                      <a:tcPr marL="9149" marR="9149" marT="45747" marB="45747" anchor="ctr">
                        <a:solidFill>
                          <a:schemeClr val="bg1">
                            <a:lumMod val="95000"/>
                          </a:schemeClr>
                        </a:solidFill>
                      </a:tcPr>
                    </a:tc>
                    <a:tc>
                      <a:txBody>
                        <a:bodyPr/>
                        <a:lstStyle/>
                        <a:p>
                          <a:pPr algn="ctr" fontAlgn="b"/>
                          <a:r>
                            <a:rPr lang="es-CL" sz="1100" u="none" strike="noStrike" dirty="0">
                              <a:effectLst/>
                            </a:rPr>
                            <a:t>0.61</a:t>
                          </a:r>
                          <a:endParaRPr lang="es-CL" sz="1100" b="0" i="0" u="none" strike="noStrike" dirty="0">
                            <a:solidFill>
                              <a:srgbClr val="000000"/>
                            </a:solidFill>
                            <a:effectLst/>
                            <a:latin typeface="Calibri" panose="020F0502020204030204" pitchFamily="34" charset="0"/>
                          </a:endParaRPr>
                        </a:p>
                      </a:txBody>
                      <a:tcPr marL="9149" marR="9149" marT="45747" marB="45747" anchor="ctr">
                        <a:solidFill>
                          <a:schemeClr val="bg1">
                            <a:lumMod val="95000"/>
                          </a:schemeClr>
                        </a:solidFill>
                      </a:tcPr>
                    </a:tc>
                    <a:tc>
                      <a:txBody>
                        <a:bodyPr/>
                        <a:lstStyle/>
                        <a:p>
                          <a:pPr algn="ctr" fontAlgn="b"/>
                          <a:endParaRPr lang="es-CL" sz="1100" b="0" i="0" u="none" strike="noStrike" dirty="0">
                            <a:solidFill>
                              <a:srgbClr val="000000"/>
                            </a:solidFill>
                            <a:effectLst/>
                            <a:latin typeface="Calibri" panose="020F0502020204030204" pitchFamily="34" charset="0"/>
                          </a:endParaRPr>
                        </a:p>
                      </a:txBody>
                      <a:tcPr marL="9149" marR="9149" marT="45747" marB="45747" anchor="ctr">
                        <a:noFill/>
                      </a:tcPr>
                    </a:tc>
                    <a:tc>
                      <a:txBody>
                        <a:bodyPr/>
                        <a:lstStyle/>
                        <a:p>
                          <a:pPr marL="0" algn="ctr" defTabSz="914400" rtl="0" eaLnBrk="1" fontAlgn="b" latinLnBrk="0" hangingPunct="1"/>
                          <a:r>
                            <a:rPr lang="es-CL" sz="1100" u="none" strike="noStrike" kern="1200" dirty="0">
                              <a:solidFill>
                                <a:schemeClr val="dk1"/>
                              </a:solidFill>
                              <a:effectLst/>
                              <a:latin typeface="+mn-lt"/>
                              <a:ea typeface="+mn-ea"/>
                              <a:cs typeface="+mn-cs"/>
                            </a:rPr>
                            <a:t>1</a:t>
                          </a:r>
                        </a:p>
                      </a:txBody>
                      <a:tcPr marL="9149" marR="9149" marT="45747" marB="45747" anchor="ctr">
                        <a:solidFill>
                          <a:schemeClr val="bg1">
                            <a:lumMod val="95000"/>
                          </a:schemeClr>
                        </a:solidFill>
                      </a:tcPr>
                    </a:tc>
                    <a:tc>
                      <a:txBody>
                        <a:bodyPr/>
                        <a:lstStyle/>
                        <a:p>
                          <a:pPr algn="ctr" fontAlgn="b"/>
                          <a14:m>
                            <m:oMathPara xmlns:m="http://schemas.openxmlformats.org/officeDocument/2006/math">
                              <m:oMathParaPr>
                                <m:jc m:val="centerGroup"/>
                              </m:oMathParaPr>
                              <m:oMath xmlns:m="http://schemas.openxmlformats.org/officeDocument/2006/math">
                                <m:sSub>
                                  <m:sSubPr>
                                    <m:ctrlPr>
                                      <a:rPr lang="es-ES" sz="1100" b="0" i="1" u="none" strike="noStrike" smtClean="0">
                                        <a:solidFill>
                                          <a:srgbClr val="000000"/>
                                        </a:solidFill>
                                        <a:effectLst/>
                                        <a:latin typeface="Cambria Math" panose="02040503050406030204" pitchFamily="18" charset="0"/>
                                      </a:rPr>
                                    </m:ctrlPr>
                                  </m:sSubPr>
                                  <m:e>
                                    <m:r>
                                      <a:rPr lang="es-ES" sz="1100" b="0" i="1" u="none" strike="noStrike" smtClean="0">
                                        <a:solidFill>
                                          <a:srgbClr val="000000"/>
                                        </a:solidFill>
                                        <a:effectLst/>
                                        <a:latin typeface="Cambria Math" panose="02040503050406030204" pitchFamily="18" charset="0"/>
                                      </a:rPr>
                                      <m:t>𝑓</m:t>
                                    </m:r>
                                  </m:e>
                                  <m:sub>
                                    <m:r>
                                      <a:rPr lang="es-ES" sz="1100" b="0" i="1" u="none" strike="noStrike" smtClean="0">
                                        <a:solidFill>
                                          <a:srgbClr val="000000"/>
                                        </a:solidFill>
                                        <a:effectLst/>
                                        <a:latin typeface="Cambria Math" panose="02040503050406030204" pitchFamily="18" charset="0"/>
                                      </a:rPr>
                                      <m:t>1</m:t>
                                    </m:r>
                                  </m:sub>
                                </m:sSub>
                                <m:r>
                                  <a:rPr lang="es-ES" sz="1100" b="0" i="1" u="none" strike="noStrike" smtClean="0">
                                    <a:solidFill>
                                      <a:srgbClr val="000000"/>
                                    </a:solidFill>
                                    <a:effectLst/>
                                    <a:latin typeface="Cambria Math" panose="02040503050406030204" pitchFamily="18" charset="0"/>
                                  </a:rPr>
                                  <m:t>(</m:t>
                                </m:r>
                                <m:sSub>
                                  <m:sSubPr>
                                    <m:ctrlPr>
                                      <a:rPr lang="es-ES" sz="1100" b="0" i="1" u="none" strike="noStrike" smtClean="0">
                                        <a:solidFill>
                                          <a:srgbClr val="000000"/>
                                        </a:solidFill>
                                        <a:effectLst/>
                                        <a:latin typeface="Cambria Math" panose="02040503050406030204" pitchFamily="18" charset="0"/>
                                      </a:rPr>
                                    </m:ctrlPr>
                                  </m:sSubPr>
                                  <m:e>
                                    <m:r>
                                      <a:rPr lang="es-ES" sz="1100" b="0" i="1" u="none" strike="noStrike" smtClean="0">
                                        <a:solidFill>
                                          <a:srgbClr val="000000"/>
                                        </a:solidFill>
                                        <a:effectLst/>
                                        <a:latin typeface="Cambria Math" panose="02040503050406030204" pitchFamily="18" charset="0"/>
                                      </a:rPr>
                                      <m:t>𝑋</m:t>
                                    </m:r>
                                  </m:e>
                                  <m:sub>
                                    <m:r>
                                      <a:rPr lang="es-ES" sz="1100" b="0" i="1" u="none" strike="noStrike" smtClean="0">
                                        <a:solidFill>
                                          <a:srgbClr val="000000"/>
                                        </a:solidFill>
                                        <a:effectLst/>
                                        <a:latin typeface="Cambria Math" panose="02040503050406030204" pitchFamily="18" charset="0"/>
                                      </a:rPr>
                                      <m:t>1</m:t>
                                    </m:r>
                                  </m:sub>
                                </m:sSub>
                                <m:r>
                                  <a:rPr lang="es-ES" sz="1100" b="0" i="1" u="none" strike="noStrike" smtClean="0">
                                    <a:solidFill>
                                      <a:srgbClr val="000000"/>
                                    </a:solidFill>
                                    <a:effectLst/>
                                    <a:latin typeface="Cambria Math" panose="02040503050406030204" pitchFamily="18" charset="0"/>
                                  </a:rPr>
                                  <m:t>)</m:t>
                                </m:r>
                              </m:oMath>
                            </m:oMathPara>
                          </a14:m>
                          <a:endParaRPr lang="es-CL" sz="1100" b="0" i="0" u="none" strike="noStrike" dirty="0">
                            <a:solidFill>
                              <a:srgbClr val="000000"/>
                            </a:solidFill>
                            <a:effectLst/>
                            <a:latin typeface="Calibri" panose="020F0502020204030204" pitchFamily="34" charset="0"/>
                          </a:endParaRPr>
                        </a:p>
                      </a:txBody>
                      <a:tcPr marL="9149" marR="9149" marT="45747" marB="45747" anchor="ctr">
                        <a:solidFill>
                          <a:schemeClr val="bg1">
                            <a:lumMod val="95000"/>
                          </a:schemeClr>
                        </a:solidFill>
                      </a:tcPr>
                    </a:tc>
                    <a:tc>
                      <a:txBody>
                        <a:bodyPr/>
                        <a:lstStyle/>
                        <a:p>
                          <a:pPr algn="ctr" fontAlgn="b"/>
                          <a14:m>
                            <m:oMathPara xmlns:m="http://schemas.openxmlformats.org/officeDocument/2006/math">
                              <m:oMathParaPr>
                                <m:jc m:val="centerGroup"/>
                              </m:oMathParaPr>
                              <m:oMath xmlns:m="http://schemas.openxmlformats.org/officeDocument/2006/math">
                                <m:sSub>
                                  <m:sSubPr>
                                    <m:ctrlPr>
                                      <a:rPr lang="es-ES" sz="1100" b="0" i="1" u="none" strike="noStrike" smtClean="0">
                                        <a:solidFill>
                                          <a:srgbClr val="000000"/>
                                        </a:solidFill>
                                        <a:effectLst/>
                                        <a:latin typeface="Cambria Math" panose="02040503050406030204" pitchFamily="18" charset="0"/>
                                      </a:rPr>
                                    </m:ctrlPr>
                                  </m:sSubPr>
                                  <m:e>
                                    <m:r>
                                      <a:rPr lang="es-ES" sz="1100" b="0" i="1" u="none" strike="noStrike" smtClean="0">
                                        <a:solidFill>
                                          <a:srgbClr val="000000"/>
                                        </a:solidFill>
                                        <a:effectLst/>
                                        <a:latin typeface="Cambria Math" panose="02040503050406030204" pitchFamily="18" charset="0"/>
                                      </a:rPr>
                                      <m:t>𝑓</m:t>
                                    </m:r>
                                  </m:e>
                                  <m:sub>
                                    <m:r>
                                      <a:rPr lang="es-ES" sz="1100" b="0" i="1" u="none" strike="noStrike" smtClean="0">
                                        <a:solidFill>
                                          <a:srgbClr val="000000"/>
                                        </a:solidFill>
                                        <a:effectLst/>
                                        <a:latin typeface="Cambria Math" panose="02040503050406030204" pitchFamily="18" charset="0"/>
                                      </a:rPr>
                                      <m:t>2</m:t>
                                    </m:r>
                                  </m:sub>
                                </m:sSub>
                                <m:r>
                                  <a:rPr lang="es-ES" sz="1100" b="0" i="1" u="none" strike="noStrike" smtClean="0">
                                    <a:solidFill>
                                      <a:srgbClr val="000000"/>
                                    </a:solidFill>
                                    <a:effectLst/>
                                    <a:latin typeface="Cambria Math" panose="02040503050406030204" pitchFamily="18" charset="0"/>
                                  </a:rPr>
                                  <m:t>(</m:t>
                                </m:r>
                                <m:sSub>
                                  <m:sSubPr>
                                    <m:ctrlPr>
                                      <a:rPr lang="es-ES" sz="1100" b="0" i="1" u="none" strike="noStrike" smtClean="0">
                                        <a:solidFill>
                                          <a:srgbClr val="000000"/>
                                        </a:solidFill>
                                        <a:effectLst/>
                                        <a:latin typeface="Cambria Math" panose="02040503050406030204" pitchFamily="18" charset="0"/>
                                      </a:rPr>
                                    </m:ctrlPr>
                                  </m:sSubPr>
                                  <m:e>
                                    <m:r>
                                      <a:rPr lang="es-ES" sz="1100" b="0" i="1" u="none" strike="noStrike" smtClean="0">
                                        <a:solidFill>
                                          <a:srgbClr val="000000"/>
                                        </a:solidFill>
                                        <a:effectLst/>
                                        <a:latin typeface="Cambria Math" panose="02040503050406030204" pitchFamily="18" charset="0"/>
                                      </a:rPr>
                                      <m:t>𝑋</m:t>
                                    </m:r>
                                  </m:e>
                                  <m:sub>
                                    <m:r>
                                      <a:rPr lang="es-ES" sz="1100" b="0" i="1" u="none" strike="noStrike" smtClean="0">
                                        <a:solidFill>
                                          <a:srgbClr val="000000"/>
                                        </a:solidFill>
                                        <a:effectLst/>
                                        <a:latin typeface="Cambria Math" panose="02040503050406030204" pitchFamily="18" charset="0"/>
                                      </a:rPr>
                                      <m:t>1</m:t>
                                    </m:r>
                                  </m:sub>
                                </m:sSub>
                                <m:r>
                                  <a:rPr lang="es-ES" sz="1100" b="0" i="1" u="none" strike="noStrike" smtClean="0">
                                    <a:solidFill>
                                      <a:srgbClr val="000000"/>
                                    </a:solidFill>
                                    <a:effectLst/>
                                    <a:latin typeface="Cambria Math" panose="02040503050406030204" pitchFamily="18" charset="0"/>
                                  </a:rPr>
                                  <m:t>)</m:t>
                                </m:r>
                              </m:oMath>
                            </m:oMathPara>
                          </a14:m>
                          <a:endParaRPr lang="es-CL" sz="1100" b="0" i="0" u="none" strike="noStrike" dirty="0">
                            <a:solidFill>
                              <a:srgbClr val="000000"/>
                            </a:solidFill>
                            <a:effectLst/>
                            <a:latin typeface="Calibri" panose="020F0502020204030204" pitchFamily="34" charset="0"/>
                          </a:endParaRPr>
                        </a:p>
                      </a:txBody>
                      <a:tcPr marL="9149" marR="9149" marT="45747" marB="45747" anchor="ctr">
                        <a:solidFill>
                          <a:schemeClr val="bg1">
                            <a:lumMod val="95000"/>
                          </a:schemeClr>
                        </a:solidFill>
                      </a:tcPr>
                    </a:tc>
                    <a:extLst>
                      <a:ext uri="{0D108BD9-81ED-4DB2-BD59-A6C34878D82A}">
                        <a16:rowId xmlns:a16="http://schemas.microsoft.com/office/drawing/2014/main" val="1666761886"/>
                      </a:ext>
                    </a:extLst>
                  </a:tr>
                  <a:tr h="299314">
                    <a:tc>
                      <a:txBody>
                        <a:bodyPr/>
                        <a:lstStyle/>
                        <a:p>
                          <a:pPr marL="0" algn="ctr" defTabSz="914400" rtl="0" eaLnBrk="1" fontAlgn="b" latinLnBrk="0" hangingPunct="1"/>
                          <a:r>
                            <a:rPr lang="es-CL" sz="1100" u="none" strike="noStrike" kern="1200" dirty="0">
                              <a:solidFill>
                                <a:schemeClr val="dk1"/>
                              </a:solidFill>
                              <a:effectLst/>
                              <a:latin typeface="+mn-lt"/>
                              <a:ea typeface="+mn-ea"/>
                              <a:cs typeface="+mn-cs"/>
                            </a:rPr>
                            <a:t>2</a:t>
                          </a:r>
                        </a:p>
                      </a:txBody>
                      <a:tcPr marL="9149" marR="9149" marT="45747" marB="45747" anchor="ctr">
                        <a:solidFill>
                          <a:schemeClr val="bg1">
                            <a:lumMod val="95000"/>
                          </a:schemeClr>
                        </a:solidFill>
                      </a:tcPr>
                    </a:tc>
                    <a:tc>
                      <a:txBody>
                        <a:bodyPr/>
                        <a:lstStyle/>
                        <a:p>
                          <a:pPr algn="ctr" fontAlgn="b"/>
                          <a:r>
                            <a:rPr lang="es-CL" sz="900" u="none" strike="noStrike" dirty="0">
                              <a:effectLst/>
                            </a:rPr>
                            <a:t>86.6</a:t>
                          </a:r>
                          <a:endParaRPr lang="es-CL" sz="900" b="0" i="0" u="none" strike="noStrike" dirty="0">
                            <a:solidFill>
                              <a:srgbClr val="000000"/>
                            </a:solidFill>
                            <a:effectLst/>
                            <a:latin typeface="Calibri" panose="020F0502020204030204" pitchFamily="34" charset="0"/>
                          </a:endParaRPr>
                        </a:p>
                      </a:txBody>
                      <a:tcPr marL="9149" marR="9149" marT="45747" marB="45747" anchor="ctr">
                        <a:solidFill>
                          <a:schemeClr val="bg1">
                            <a:lumMod val="95000"/>
                          </a:schemeClr>
                        </a:solidFill>
                      </a:tcPr>
                    </a:tc>
                    <a:tc>
                      <a:txBody>
                        <a:bodyPr/>
                        <a:lstStyle/>
                        <a:p>
                          <a:pPr algn="ctr" fontAlgn="b"/>
                          <a:r>
                            <a:rPr lang="es-CL" sz="900" u="none" strike="noStrike" dirty="0">
                              <a:effectLst/>
                            </a:rPr>
                            <a:t>125.4</a:t>
                          </a:r>
                          <a:endParaRPr lang="es-CL" sz="900" b="0" i="0" u="none" strike="noStrike" dirty="0">
                            <a:solidFill>
                              <a:srgbClr val="000000"/>
                            </a:solidFill>
                            <a:effectLst/>
                            <a:latin typeface="Calibri" panose="020F0502020204030204" pitchFamily="34" charset="0"/>
                          </a:endParaRPr>
                        </a:p>
                      </a:txBody>
                      <a:tcPr marL="9149" marR="9149" marT="45747" marB="45747" anchor="ctr">
                        <a:solidFill>
                          <a:schemeClr val="bg1">
                            <a:lumMod val="95000"/>
                          </a:schemeClr>
                        </a:solidFill>
                      </a:tcPr>
                    </a:tc>
                    <a:tc>
                      <a:txBody>
                        <a:bodyPr/>
                        <a:lstStyle/>
                        <a:p>
                          <a:pPr algn="ctr" fontAlgn="b"/>
                          <a:r>
                            <a:rPr lang="es-CL" sz="900" u="none" strike="noStrike" dirty="0">
                              <a:effectLst/>
                            </a:rPr>
                            <a:t>208.4</a:t>
                          </a:r>
                          <a:endParaRPr lang="es-CL" sz="900" b="0" i="0" u="none" strike="noStrike" dirty="0">
                            <a:solidFill>
                              <a:srgbClr val="000000"/>
                            </a:solidFill>
                            <a:effectLst/>
                            <a:latin typeface="Calibri" panose="020F0502020204030204" pitchFamily="34" charset="0"/>
                          </a:endParaRPr>
                        </a:p>
                      </a:txBody>
                      <a:tcPr marL="9149" marR="9149" marT="45747" marB="45747" anchor="ctr">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s-ES" sz="9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a:t>
                          </a:r>
                          <a:endParaRPr kumimoji="0" lang="es-CL" sz="9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9149" marR="9149" marT="45747" marB="45747" anchor="ctr">
                        <a:solidFill>
                          <a:schemeClr val="bg1">
                            <a:lumMod val="95000"/>
                          </a:schemeClr>
                        </a:solidFill>
                      </a:tcPr>
                    </a:tc>
                    <a:tc>
                      <a:txBody>
                        <a:bodyPr/>
                        <a:lstStyle/>
                        <a:p>
                          <a:pPr algn="ctr" fontAlgn="b"/>
                          <a:r>
                            <a:rPr lang="es-CL" sz="900" u="none" strike="noStrike" dirty="0">
                              <a:effectLst/>
                            </a:rPr>
                            <a:t>561.2</a:t>
                          </a:r>
                          <a:endParaRPr lang="es-CL" sz="900" b="0" i="0" u="none" strike="noStrike" dirty="0">
                            <a:solidFill>
                              <a:srgbClr val="000000"/>
                            </a:solidFill>
                            <a:effectLst/>
                            <a:latin typeface="Calibri" panose="020F0502020204030204" pitchFamily="34" charset="0"/>
                          </a:endParaRPr>
                        </a:p>
                      </a:txBody>
                      <a:tcPr marL="9149" marR="9149" marT="45747" marB="45747" anchor="ctr">
                        <a:solidFill>
                          <a:schemeClr val="bg1">
                            <a:lumMod val="95000"/>
                          </a:schemeClr>
                        </a:solidFill>
                      </a:tcPr>
                    </a:tc>
                    <a:tc>
                      <a:txBody>
                        <a:bodyPr/>
                        <a:lstStyle/>
                        <a:p>
                          <a:pPr algn="ctr" fontAlgn="b"/>
                          <a:endParaRPr lang="es-CL" sz="1100" b="0" i="0" u="none" strike="noStrike" dirty="0">
                            <a:solidFill>
                              <a:srgbClr val="000000"/>
                            </a:solidFill>
                            <a:effectLst/>
                            <a:latin typeface="Calibri" panose="020F0502020204030204" pitchFamily="34" charset="0"/>
                          </a:endParaRPr>
                        </a:p>
                      </a:txBody>
                      <a:tcPr marL="9149" marR="9149" marT="45747" marB="45747" anchor="ctr">
                        <a:noFill/>
                      </a:tcPr>
                    </a:tc>
                    <a:tc>
                      <a:txBody>
                        <a:bodyPr/>
                        <a:lstStyle/>
                        <a:p>
                          <a:pPr marL="0" algn="ctr" defTabSz="914400" rtl="0" eaLnBrk="1" fontAlgn="b" latinLnBrk="0" hangingPunct="1"/>
                          <a:r>
                            <a:rPr lang="es-CL" sz="1100" u="none" strike="noStrike" kern="1200" dirty="0">
                              <a:solidFill>
                                <a:schemeClr val="dk1"/>
                              </a:solidFill>
                              <a:effectLst/>
                              <a:latin typeface="+mn-lt"/>
                              <a:ea typeface="+mn-ea"/>
                              <a:cs typeface="+mn-cs"/>
                            </a:rPr>
                            <a:t>2</a:t>
                          </a:r>
                        </a:p>
                      </a:txBody>
                      <a:tcPr marL="9149" marR="9149" marT="45747" marB="45747" anchor="ctr">
                        <a:solidFill>
                          <a:schemeClr val="bg1">
                            <a:lumMod val="95000"/>
                          </a:schemeClr>
                        </a:solidFill>
                      </a:tcPr>
                    </a:tc>
                    <a:tc>
                      <a:txBody>
                        <a:bodyPr/>
                        <a:lstStyle/>
                        <a:p>
                          <a:pPr algn="ctr" fontAlgn="b"/>
                          <a:r>
                            <a:rPr lang="es-CL" sz="1100" u="none" strike="noStrike" dirty="0">
                              <a:effectLst/>
                            </a:rPr>
                            <a:t>-0.076</a:t>
                          </a:r>
                          <a:endParaRPr lang="es-CL" sz="1100" b="0" i="0" u="none" strike="noStrike" dirty="0">
                            <a:solidFill>
                              <a:srgbClr val="000000"/>
                            </a:solidFill>
                            <a:effectLst/>
                            <a:latin typeface="Calibri" panose="020F0502020204030204" pitchFamily="34" charset="0"/>
                          </a:endParaRPr>
                        </a:p>
                      </a:txBody>
                      <a:tcPr marL="9149" marR="9149" marT="45747" marB="45747" anchor="ctr">
                        <a:solidFill>
                          <a:schemeClr val="bg1">
                            <a:lumMod val="95000"/>
                          </a:schemeClr>
                        </a:solidFill>
                      </a:tcPr>
                    </a:tc>
                    <a:tc>
                      <a:txBody>
                        <a:bodyPr/>
                        <a:lstStyle/>
                        <a:p>
                          <a:pPr algn="ctr" fontAlgn="b"/>
                          <a:r>
                            <a:rPr lang="es-CL" sz="1100" u="none" strike="noStrike" dirty="0">
                              <a:effectLst/>
                            </a:rPr>
                            <a:t>23.27</a:t>
                          </a:r>
                          <a:endParaRPr lang="es-CL" sz="1100" b="0" i="0" u="none" strike="noStrike" dirty="0">
                            <a:solidFill>
                              <a:srgbClr val="000000"/>
                            </a:solidFill>
                            <a:effectLst/>
                            <a:latin typeface="Calibri" panose="020F0502020204030204" pitchFamily="34" charset="0"/>
                          </a:endParaRPr>
                        </a:p>
                      </a:txBody>
                      <a:tcPr marL="9149" marR="9149" marT="45747" marB="45747" anchor="ctr">
                        <a:solidFill>
                          <a:schemeClr val="bg1">
                            <a:lumMod val="95000"/>
                          </a:schemeClr>
                        </a:solidFill>
                      </a:tcPr>
                    </a:tc>
                    <a:tc>
                      <a:txBody>
                        <a:bodyPr/>
                        <a:lstStyle/>
                        <a:p>
                          <a:pPr algn="ctr" fontAlgn="b"/>
                          <a:endParaRPr lang="es-CL" sz="1100" b="0" i="0" u="none" strike="noStrike" dirty="0">
                            <a:solidFill>
                              <a:srgbClr val="000000"/>
                            </a:solidFill>
                            <a:effectLst/>
                            <a:latin typeface="Calibri" panose="020F0502020204030204" pitchFamily="34" charset="0"/>
                          </a:endParaRPr>
                        </a:p>
                      </a:txBody>
                      <a:tcPr marL="9149" marR="9149" marT="45747" marB="45747" anchor="ctr">
                        <a:noFill/>
                      </a:tcPr>
                    </a:tc>
                    <a:tc>
                      <a:txBody>
                        <a:bodyPr/>
                        <a:lstStyle/>
                        <a:p>
                          <a:pPr marL="0" algn="ctr" defTabSz="914400" rtl="0" eaLnBrk="1" fontAlgn="b" latinLnBrk="0" hangingPunct="1"/>
                          <a:r>
                            <a:rPr lang="es-CL" sz="1100" u="none" strike="noStrike" kern="1200" dirty="0">
                              <a:solidFill>
                                <a:schemeClr val="dk1"/>
                              </a:solidFill>
                              <a:effectLst/>
                              <a:latin typeface="+mn-lt"/>
                              <a:ea typeface="+mn-ea"/>
                              <a:cs typeface="+mn-cs"/>
                            </a:rPr>
                            <a:t>2</a:t>
                          </a:r>
                        </a:p>
                      </a:txBody>
                      <a:tcPr marL="9149" marR="9149" marT="45747" marB="45747" anchor="ctr">
                        <a:solidFill>
                          <a:schemeClr val="bg1">
                            <a:lumMod val="95000"/>
                          </a:schemeClr>
                        </a:solidFill>
                      </a:tcPr>
                    </a:tc>
                    <a:tc>
                      <a:txBody>
                        <a:bodyPr/>
                        <a:lstStyle/>
                        <a:p>
                          <a:pPr algn="ctr" fontAlgn="b"/>
                          <a14:m>
                            <m:oMathPara xmlns:m="http://schemas.openxmlformats.org/officeDocument/2006/math">
                              <m:oMathParaPr>
                                <m:jc m:val="centerGroup"/>
                              </m:oMathParaPr>
                              <m:oMath xmlns:m="http://schemas.openxmlformats.org/officeDocument/2006/math">
                                <m:sSub>
                                  <m:sSubPr>
                                    <m:ctrlPr>
                                      <a:rPr lang="es-ES" sz="1100" b="0" i="1" u="none" strike="noStrike" smtClean="0">
                                        <a:solidFill>
                                          <a:srgbClr val="000000"/>
                                        </a:solidFill>
                                        <a:effectLst/>
                                        <a:latin typeface="Cambria Math" panose="02040503050406030204" pitchFamily="18" charset="0"/>
                                      </a:rPr>
                                    </m:ctrlPr>
                                  </m:sSubPr>
                                  <m:e>
                                    <m:r>
                                      <a:rPr lang="es-ES" sz="1100" b="0" i="1" u="none" strike="noStrike" smtClean="0">
                                        <a:solidFill>
                                          <a:srgbClr val="000000"/>
                                        </a:solidFill>
                                        <a:effectLst/>
                                        <a:latin typeface="Cambria Math" panose="02040503050406030204" pitchFamily="18" charset="0"/>
                                      </a:rPr>
                                      <m:t>𝑓</m:t>
                                    </m:r>
                                  </m:e>
                                  <m:sub>
                                    <m:r>
                                      <a:rPr lang="es-ES" sz="1100" b="0" i="1" u="none" strike="noStrike" smtClean="0">
                                        <a:solidFill>
                                          <a:srgbClr val="000000"/>
                                        </a:solidFill>
                                        <a:effectLst/>
                                        <a:latin typeface="Cambria Math" panose="02040503050406030204" pitchFamily="18" charset="0"/>
                                      </a:rPr>
                                      <m:t>1</m:t>
                                    </m:r>
                                  </m:sub>
                                </m:sSub>
                                <m:r>
                                  <a:rPr lang="es-ES" sz="1100" b="0" i="1" u="none" strike="noStrike" smtClean="0">
                                    <a:solidFill>
                                      <a:srgbClr val="000000"/>
                                    </a:solidFill>
                                    <a:effectLst/>
                                    <a:latin typeface="Cambria Math" panose="02040503050406030204" pitchFamily="18" charset="0"/>
                                  </a:rPr>
                                  <m:t>(</m:t>
                                </m:r>
                                <m:sSub>
                                  <m:sSubPr>
                                    <m:ctrlPr>
                                      <a:rPr lang="es-ES" sz="1100" b="0" i="1" u="none" strike="noStrike" smtClean="0">
                                        <a:solidFill>
                                          <a:srgbClr val="000000"/>
                                        </a:solidFill>
                                        <a:effectLst/>
                                        <a:latin typeface="Cambria Math" panose="02040503050406030204" pitchFamily="18" charset="0"/>
                                      </a:rPr>
                                    </m:ctrlPr>
                                  </m:sSubPr>
                                  <m:e>
                                    <m:r>
                                      <a:rPr lang="es-ES" sz="1100" b="0" i="1" u="none" strike="noStrike" smtClean="0">
                                        <a:solidFill>
                                          <a:srgbClr val="000000"/>
                                        </a:solidFill>
                                        <a:effectLst/>
                                        <a:latin typeface="Cambria Math" panose="02040503050406030204" pitchFamily="18" charset="0"/>
                                      </a:rPr>
                                      <m:t>𝑋</m:t>
                                    </m:r>
                                  </m:e>
                                  <m:sub>
                                    <m:r>
                                      <a:rPr lang="es-ES" sz="1100" b="0" i="1" u="none" strike="noStrike" smtClean="0">
                                        <a:solidFill>
                                          <a:srgbClr val="000000"/>
                                        </a:solidFill>
                                        <a:effectLst/>
                                        <a:latin typeface="Cambria Math" panose="02040503050406030204" pitchFamily="18" charset="0"/>
                                      </a:rPr>
                                      <m:t>2</m:t>
                                    </m:r>
                                  </m:sub>
                                </m:sSub>
                                <m:r>
                                  <a:rPr lang="es-ES" sz="1100" b="0" i="1" u="none" strike="noStrike" smtClean="0">
                                    <a:solidFill>
                                      <a:srgbClr val="000000"/>
                                    </a:solidFill>
                                    <a:effectLst/>
                                    <a:latin typeface="Cambria Math" panose="02040503050406030204" pitchFamily="18" charset="0"/>
                                  </a:rPr>
                                  <m:t>)</m:t>
                                </m:r>
                              </m:oMath>
                            </m:oMathPara>
                          </a14:m>
                          <a:endParaRPr lang="es-CL" sz="1100" b="0" i="0" u="none" strike="noStrike" dirty="0">
                            <a:solidFill>
                              <a:srgbClr val="000000"/>
                            </a:solidFill>
                            <a:effectLst/>
                            <a:latin typeface="Calibri" panose="020F0502020204030204" pitchFamily="34" charset="0"/>
                          </a:endParaRPr>
                        </a:p>
                      </a:txBody>
                      <a:tcPr marL="9149" marR="9149" marT="45747" marB="45747" anchor="ctr">
                        <a:solidFill>
                          <a:schemeClr val="bg1">
                            <a:lumMod val="95000"/>
                          </a:schemeClr>
                        </a:solidFill>
                      </a:tcPr>
                    </a:tc>
                    <a:tc>
                      <a:txBody>
                        <a:bodyPr/>
                        <a:lstStyle/>
                        <a:p>
                          <a:pPr algn="ctr" fontAlgn="b"/>
                          <a14:m>
                            <m:oMathPara xmlns:m="http://schemas.openxmlformats.org/officeDocument/2006/math">
                              <m:oMathParaPr>
                                <m:jc m:val="centerGroup"/>
                              </m:oMathParaPr>
                              <m:oMath xmlns:m="http://schemas.openxmlformats.org/officeDocument/2006/math">
                                <m:sSub>
                                  <m:sSubPr>
                                    <m:ctrlPr>
                                      <a:rPr lang="es-ES" sz="1100" b="0" i="1" u="none" strike="noStrike" smtClean="0">
                                        <a:solidFill>
                                          <a:srgbClr val="000000"/>
                                        </a:solidFill>
                                        <a:effectLst/>
                                        <a:latin typeface="Cambria Math" panose="02040503050406030204" pitchFamily="18" charset="0"/>
                                      </a:rPr>
                                    </m:ctrlPr>
                                  </m:sSubPr>
                                  <m:e>
                                    <m:r>
                                      <a:rPr lang="es-ES" sz="1100" b="0" i="1" u="none" strike="noStrike" smtClean="0">
                                        <a:solidFill>
                                          <a:srgbClr val="000000"/>
                                        </a:solidFill>
                                        <a:effectLst/>
                                        <a:latin typeface="Cambria Math" panose="02040503050406030204" pitchFamily="18" charset="0"/>
                                      </a:rPr>
                                      <m:t>𝑓</m:t>
                                    </m:r>
                                  </m:e>
                                  <m:sub>
                                    <m:r>
                                      <a:rPr lang="es-ES" sz="1100" b="0" i="1" u="none" strike="noStrike" smtClean="0">
                                        <a:solidFill>
                                          <a:srgbClr val="000000"/>
                                        </a:solidFill>
                                        <a:effectLst/>
                                        <a:latin typeface="Cambria Math" panose="02040503050406030204" pitchFamily="18" charset="0"/>
                                      </a:rPr>
                                      <m:t>2</m:t>
                                    </m:r>
                                  </m:sub>
                                </m:sSub>
                                <m:r>
                                  <a:rPr lang="es-ES" sz="1100" b="0" i="1" u="none" strike="noStrike" smtClean="0">
                                    <a:solidFill>
                                      <a:srgbClr val="000000"/>
                                    </a:solidFill>
                                    <a:effectLst/>
                                    <a:latin typeface="Cambria Math" panose="02040503050406030204" pitchFamily="18" charset="0"/>
                                  </a:rPr>
                                  <m:t>(</m:t>
                                </m:r>
                                <m:sSub>
                                  <m:sSubPr>
                                    <m:ctrlPr>
                                      <a:rPr lang="es-ES" sz="1100" b="0" i="1" u="none" strike="noStrike" smtClean="0">
                                        <a:solidFill>
                                          <a:srgbClr val="000000"/>
                                        </a:solidFill>
                                        <a:effectLst/>
                                        <a:latin typeface="Cambria Math" panose="02040503050406030204" pitchFamily="18" charset="0"/>
                                      </a:rPr>
                                    </m:ctrlPr>
                                  </m:sSubPr>
                                  <m:e>
                                    <m:r>
                                      <a:rPr lang="es-ES" sz="1100" b="0" i="1" u="none" strike="noStrike" smtClean="0">
                                        <a:solidFill>
                                          <a:srgbClr val="000000"/>
                                        </a:solidFill>
                                        <a:effectLst/>
                                        <a:latin typeface="Cambria Math" panose="02040503050406030204" pitchFamily="18" charset="0"/>
                                      </a:rPr>
                                      <m:t>𝑋</m:t>
                                    </m:r>
                                  </m:e>
                                  <m:sub>
                                    <m:r>
                                      <a:rPr lang="es-ES" sz="1100" b="0" i="1" u="none" strike="noStrike" smtClean="0">
                                        <a:solidFill>
                                          <a:srgbClr val="000000"/>
                                        </a:solidFill>
                                        <a:effectLst/>
                                        <a:latin typeface="Cambria Math" panose="02040503050406030204" pitchFamily="18" charset="0"/>
                                      </a:rPr>
                                      <m:t>2</m:t>
                                    </m:r>
                                  </m:sub>
                                </m:sSub>
                                <m:r>
                                  <a:rPr lang="es-ES" sz="1100" b="0" i="1" u="none" strike="noStrike" smtClean="0">
                                    <a:solidFill>
                                      <a:srgbClr val="000000"/>
                                    </a:solidFill>
                                    <a:effectLst/>
                                    <a:latin typeface="Cambria Math" panose="02040503050406030204" pitchFamily="18" charset="0"/>
                                  </a:rPr>
                                  <m:t>)</m:t>
                                </m:r>
                              </m:oMath>
                            </m:oMathPara>
                          </a14:m>
                          <a:endParaRPr lang="es-CL" sz="1100" b="0" i="0" u="none" strike="noStrike" dirty="0">
                            <a:solidFill>
                              <a:srgbClr val="000000"/>
                            </a:solidFill>
                            <a:effectLst/>
                            <a:latin typeface="Calibri" panose="020F0502020204030204" pitchFamily="34" charset="0"/>
                          </a:endParaRPr>
                        </a:p>
                      </a:txBody>
                      <a:tcPr marL="9149" marR="9149" marT="45747" marB="45747" anchor="ctr">
                        <a:solidFill>
                          <a:schemeClr val="bg1">
                            <a:lumMod val="95000"/>
                          </a:schemeClr>
                        </a:solidFill>
                      </a:tcPr>
                    </a:tc>
                    <a:extLst>
                      <a:ext uri="{0D108BD9-81ED-4DB2-BD59-A6C34878D82A}">
                        <a16:rowId xmlns:a16="http://schemas.microsoft.com/office/drawing/2014/main" val="2989158123"/>
                      </a:ext>
                    </a:extLst>
                  </a:tr>
                  <a:tr h="299314">
                    <a:tc>
                      <a:txBody>
                        <a:bodyPr/>
                        <a:lstStyle/>
                        <a:p>
                          <a:pPr marL="0" algn="ctr" defTabSz="914400" rtl="0" eaLnBrk="1" fontAlgn="b" latinLnBrk="0" hangingPunct="1"/>
                          <a:r>
                            <a:rPr lang="es-CL" sz="1100" u="none" strike="noStrike" kern="1200" dirty="0">
                              <a:solidFill>
                                <a:schemeClr val="dk1"/>
                              </a:solidFill>
                              <a:effectLst/>
                              <a:latin typeface="+mn-lt"/>
                              <a:ea typeface="+mn-ea"/>
                              <a:cs typeface="+mn-cs"/>
                            </a:rPr>
                            <a:t>3</a:t>
                          </a:r>
                        </a:p>
                      </a:txBody>
                      <a:tcPr marL="9149" marR="9149" marT="45747" marB="45747" anchor="ctr">
                        <a:solidFill>
                          <a:schemeClr val="bg1">
                            <a:lumMod val="95000"/>
                          </a:schemeClr>
                        </a:solidFill>
                      </a:tcPr>
                    </a:tc>
                    <a:tc>
                      <a:txBody>
                        <a:bodyPr/>
                        <a:lstStyle/>
                        <a:p>
                          <a:pPr algn="ctr" fontAlgn="b"/>
                          <a:r>
                            <a:rPr lang="es-CL" sz="900" u="none" strike="noStrike" dirty="0">
                              <a:effectLst/>
                            </a:rPr>
                            <a:t>1.4</a:t>
                          </a:r>
                          <a:endParaRPr lang="es-CL" sz="900" b="0" i="0" u="none" strike="noStrike" dirty="0">
                            <a:solidFill>
                              <a:srgbClr val="000000"/>
                            </a:solidFill>
                            <a:effectLst/>
                            <a:latin typeface="Calibri" panose="020F0502020204030204" pitchFamily="34" charset="0"/>
                          </a:endParaRPr>
                        </a:p>
                      </a:txBody>
                      <a:tcPr marL="9149" marR="9149" marT="45747" marB="45747" anchor="ctr">
                        <a:solidFill>
                          <a:schemeClr val="bg1">
                            <a:lumMod val="95000"/>
                          </a:schemeClr>
                        </a:solidFill>
                      </a:tcPr>
                    </a:tc>
                    <a:tc>
                      <a:txBody>
                        <a:bodyPr/>
                        <a:lstStyle/>
                        <a:p>
                          <a:pPr algn="ctr" fontAlgn="b"/>
                          <a:r>
                            <a:rPr lang="es-CL" sz="900" u="none" strike="noStrike" dirty="0">
                              <a:effectLst/>
                            </a:rPr>
                            <a:t>7.2</a:t>
                          </a:r>
                          <a:endParaRPr lang="es-CL" sz="900" b="0" i="0" u="none" strike="noStrike" dirty="0">
                            <a:solidFill>
                              <a:srgbClr val="000000"/>
                            </a:solidFill>
                            <a:effectLst/>
                            <a:latin typeface="Calibri" panose="020F0502020204030204" pitchFamily="34" charset="0"/>
                          </a:endParaRPr>
                        </a:p>
                      </a:txBody>
                      <a:tcPr marL="9149" marR="9149" marT="45747" marB="45747" anchor="ctr">
                        <a:solidFill>
                          <a:schemeClr val="bg1">
                            <a:lumMod val="95000"/>
                          </a:schemeClr>
                        </a:solidFill>
                      </a:tcPr>
                    </a:tc>
                    <a:tc>
                      <a:txBody>
                        <a:bodyPr/>
                        <a:lstStyle/>
                        <a:p>
                          <a:pPr algn="ctr" fontAlgn="b"/>
                          <a:r>
                            <a:rPr lang="es-CL" sz="900" u="none" strike="noStrike" dirty="0">
                              <a:effectLst/>
                            </a:rPr>
                            <a:t>26.2</a:t>
                          </a:r>
                          <a:endParaRPr lang="es-CL" sz="900" b="0" i="0" u="none" strike="noStrike" dirty="0">
                            <a:solidFill>
                              <a:srgbClr val="000000"/>
                            </a:solidFill>
                            <a:effectLst/>
                            <a:latin typeface="Calibri" panose="020F0502020204030204" pitchFamily="34" charset="0"/>
                          </a:endParaRPr>
                        </a:p>
                      </a:txBody>
                      <a:tcPr marL="9149" marR="9149" marT="45747" marB="45747" anchor="ctr">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s-ES" sz="9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a:t>
                          </a:r>
                          <a:endParaRPr kumimoji="0" lang="es-CL" sz="9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9149" marR="9149" marT="45747" marB="45747" anchor="ctr">
                        <a:solidFill>
                          <a:schemeClr val="bg1">
                            <a:lumMod val="95000"/>
                          </a:schemeClr>
                        </a:solidFill>
                      </a:tcPr>
                    </a:tc>
                    <a:tc>
                      <a:txBody>
                        <a:bodyPr/>
                        <a:lstStyle/>
                        <a:p>
                          <a:pPr algn="ctr" fontAlgn="b"/>
                          <a:r>
                            <a:rPr lang="es-CL" sz="900" u="none" strike="noStrike" dirty="0">
                              <a:effectLst/>
                            </a:rPr>
                            <a:t>173.6</a:t>
                          </a:r>
                          <a:endParaRPr lang="es-CL" sz="900" b="0" i="0" u="none" strike="noStrike" dirty="0">
                            <a:solidFill>
                              <a:srgbClr val="000000"/>
                            </a:solidFill>
                            <a:effectLst/>
                            <a:latin typeface="Calibri" panose="020F0502020204030204" pitchFamily="34" charset="0"/>
                          </a:endParaRPr>
                        </a:p>
                      </a:txBody>
                      <a:tcPr marL="9149" marR="9149" marT="45747" marB="45747" anchor="ctr">
                        <a:solidFill>
                          <a:schemeClr val="bg1">
                            <a:lumMod val="95000"/>
                          </a:schemeClr>
                        </a:solidFill>
                      </a:tcPr>
                    </a:tc>
                    <a:tc>
                      <a:txBody>
                        <a:bodyPr/>
                        <a:lstStyle/>
                        <a:p>
                          <a:pPr algn="ctr" fontAlgn="b"/>
                          <a:endParaRPr lang="es-CL" sz="1100" b="0" i="0" u="none" strike="noStrike" dirty="0">
                            <a:solidFill>
                              <a:srgbClr val="000000"/>
                            </a:solidFill>
                            <a:effectLst/>
                            <a:latin typeface="Calibri" panose="020F0502020204030204" pitchFamily="34" charset="0"/>
                          </a:endParaRPr>
                        </a:p>
                      </a:txBody>
                      <a:tcPr marL="9149" marR="9149" marT="45747" marB="45747" anchor="ctr">
                        <a:noFill/>
                      </a:tcPr>
                    </a:tc>
                    <a:tc>
                      <a:txBody>
                        <a:bodyPr/>
                        <a:lstStyle/>
                        <a:p>
                          <a:pPr marL="0" algn="ctr" defTabSz="914400" rtl="0" eaLnBrk="1" fontAlgn="b" latinLnBrk="0" hangingPunct="1"/>
                          <a:r>
                            <a:rPr lang="es-CL" sz="1100" u="none" strike="noStrike" kern="1200" dirty="0">
                              <a:solidFill>
                                <a:schemeClr val="dk1"/>
                              </a:solidFill>
                              <a:effectLst/>
                              <a:latin typeface="+mn-lt"/>
                              <a:ea typeface="+mn-ea"/>
                              <a:cs typeface="+mn-cs"/>
                            </a:rPr>
                            <a:t>3</a:t>
                          </a:r>
                        </a:p>
                      </a:txBody>
                      <a:tcPr marL="9149" marR="9149" marT="45747" marB="45747" anchor="ctr">
                        <a:solidFill>
                          <a:schemeClr val="bg1">
                            <a:lumMod val="95000"/>
                          </a:schemeClr>
                        </a:solidFill>
                      </a:tcPr>
                    </a:tc>
                    <a:tc>
                      <a:txBody>
                        <a:bodyPr/>
                        <a:lstStyle/>
                        <a:p>
                          <a:pPr algn="ctr" fontAlgn="b"/>
                          <a:r>
                            <a:rPr lang="es-CL" sz="1100" u="none" strike="noStrike" dirty="0">
                              <a:effectLst/>
                            </a:rPr>
                            <a:t>10.74</a:t>
                          </a:r>
                          <a:endParaRPr lang="es-CL" sz="1100" b="0" i="0" u="none" strike="noStrike" dirty="0">
                            <a:solidFill>
                              <a:srgbClr val="000000"/>
                            </a:solidFill>
                            <a:effectLst/>
                            <a:latin typeface="Calibri" panose="020F0502020204030204" pitchFamily="34" charset="0"/>
                          </a:endParaRPr>
                        </a:p>
                      </a:txBody>
                      <a:tcPr marL="9149" marR="9149" marT="45747" marB="45747" anchor="ctr">
                        <a:solidFill>
                          <a:schemeClr val="bg1">
                            <a:lumMod val="95000"/>
                          </a:schemeClr>
                        </a:solidFill>
                      </a:tcPr>
                    </a:tc>
                    <a:tc>
                      <a:txBody>
                        <a:bodyPr/>
                        <a:lstStyle/>
                        <a:p>
                          <a:pPr algn="ctr" fontAlgn="b"/>
                          <a:r>
                            <a:rPr lang="es-CL" sz="1100" u="none" strike="noStrike" dirty="0">
                              <a:effectLst/>
                            </a:rPr>
                            <a:t>0.17</a:t>
                          </a:r>
                          <a:endParaRPr lang="es-CL" sz="1100" b="0" i="0" u="none" strike="noStrike" dirty="0">
                            <a:solidFill>
                              <a:srgbClr val="000000"/>
                            </a:solidFill>
                            <a:effectLst/>
                            <a:latin typeface="Calibri" panose="020F0502020204030204" pitchFamily="34" charset="0"/>
                          </a:endParaRPr>
                        </a:p>
                      </a:txBody>
                      <a:tcPr marL="9149" marR="9149" marT="45747" marB="45747" anchor="ctr">
                        <a:solidFill>
                          <a:schemeClr val="bg1">
                            <a:lumMod val="95000"/>
                          </a:schemeClr>
                        </a:solidFill>
                      </a:tcPr>
                    </a:tc>
                    <a:tc>
                      <a:txBody>
                        <a:bodyPr/>
                        <a:lstStyle/>
                        <a:p>
                          <a:pPr algn="ctr" fontAlgn="b"/>
                          <a:endParaRPr lang="es-CL" sz="1100" b="0" i="0" u="none" strike="noStrike" dirty="0">
                            <a:solidFill>
                              <a:srgbClr val="000000"/>
                            </a:solidFill>
                            <a:effectLst/>
                            <a:latin typeface="Calibri" panose="020F0502020204030204" pitchFamily="34" charset="0"/>
                          </a:endParaRPr>
                        </a:p>
                      </a:txBody>
                      <a:tcPr marL="9149" marR="9149" marT="45747" marB="45747" anchor="ctr">
                        <a:noFill/>
                      </a:tcPr>
                    </a:tc>
                    <a:tc>
                      <a:txBody>
                        <a:bodyPr/>
                        <a:lstStyle/>
                        <a:p>
                          <a:pPr marL="0" algn="ctr" defTabSz="914400" rtl="0" eaLnBrk="1" fontAlgn="b" latinLnBrk="0" hangingPunct="1"/>
                          <a:r>
                            <a:rPr lang="es-CL" sz="1100" u="none" strike="noStrike" kern="1200" dirty="0">
                              <a:solidFill>
                                <a:schemeClr val="dk1"/>
                              </a:solidFill>
                              <a:effectLst/>
                              <a:latin typeface="+mn-lt"/>
                              <a:ea typeface="+mn-ea"/>
                              <a:cs typeface="+mn-cs"/>
                            </a:rPr>
                            <a:t>3</a:t>
                          </a:r>
                        </a:p>
                      </a:txBody>
                      <a:tcPr marL="9149" marR="9149" marT="45747" marB="45747" anchor="ctr">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s-E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a:t>
                          </a:r>
                          <a:endParaRPr kumimoji="0" lang="es-CL"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9149" marR="9149" marT="45747" marB="45747" anchor="ctr">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s-E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a:t>
                          </a:r>
                          <a:endParaRPr kumimoji="0" lang="es-CL"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9149" marR="9149" marT="45747" marB="45747" anchor="ctr">
                        <a:solidFill>
                          <a:schemeClr val="bg1">
                            <a:lumMod val="95000"/>
                          </a:schemeClr>
                        </a:solidFill>
                      </a:tcPr>
                    </a:tc>
                    <a:extLst>
                      <a:ext uri="{0D108BD9-81ED-4DB2-BD59-A6C34878D82A}">
                        <a16:rowId xmlns:a16="http://schemas.microsoft.com/office/drawing/2014/main" val="3299805381"/>
                      </a:ext>
                    </a:extLst>
                  </a:tr>
                  <a:tr h="299314">
                    <a:tc>
                      <a:txBody>
                        <a:bodyPr/>
                        <a:lstStyle/>
                        <a:p>
                          <a:pPr marL="0" algn="ctr" defTabSz="914400" rtl="0" eaLnBrk="1" fontAlgn="b" latinLnBrk="0" hangingPunct="1"/>
                          <a:r>
                            <a:rPr lang="es-CL" sz="1100" u="none" strike="noStrike" kern="1200" dirty="0">
                              <a:solidFill>
                                <a:schemeClr val="dk1"/>
                              </a:solidFill>
                              <a:effectLst/>
                              <a:latin typeface="+mn-lt"/>
                              <a:ea typeface="+mn-ea"/>
                              <a:cs typeface="+mn-cs"/>
                            </a:rPr>
                            <a:t>4</a:t>
                          </a:r>
                        </a:p>
                      </a:txBody>
                      <a:tcPr marL="9149" marR="9149" marT="45747" marB="45747" anchor="ctr">
                        <a:solidFill>
                          <a:schemeClr val="bg1">
                            <a:lumMod val="95000"/>
                          </a:schemeClr>
                        </a:solidFill>
                      </a:tcPr>
                    </a:tc>
                    <a:tc>
                      <a:txBody>
                        <a:bodyPr/>
                        <a:lstStyle/>
                        <a:p>
                          <a:pPr algn="ctr" fontAlgn="b"/>
                          <a:r>
                            <a:rPr lang="es-CL" sz="900" u="none" strike="noStrike" dirty="0">
                              <a:effectLst/>
                            </a:rPr>
                            <a:t>37.0</a:t>
                          </a:r>
                          <a:endParaRPr lang="es-CL" sz="900" b="0" i="0" u="none" strike="noStrike" dirty="0">
                            <a:solidFill>
                              <a:srgbClr val="000000"/>
                            </a:solidFill>
                            <a:effectLst/>
                            <a:latin typeface="Calibri" panose="020F0502020204030204" pitchFamily="34" charset="0"/>
                          </a:endParaRPr>
                        </a:p>
                      </a:txBody>
                      <a:tcPr marL="9149" marR="9149" marT="45747" marB="45747" anchor="ctr">
                        <a:solidFill>
                          <a:schemeClr val="bg1">
                            <a:lumMod val="95000"/>
                          </a:schemeClr>
                        </a:solidFill>
                      </a:tcPr>
                    </a:tc>
                    <a:tc>
                      <a:txBody>
                        <a:bodyPr/>
                        <a:lstStyle/>
                        <a:p>
                          <a:pPr algn="ctr" fontAlgn="b"/>
                          <a:r>
                            <a:rPr lang="es-CL" sz="900" u="none" strike="noStrike" dirty="0">
                              <a:effectLst/>
                            </a:rPr>
                            <a:t>195.4</a:t>
                          </a:r>
                          <a:endParaRPr lang="es-CL" sz="900" b="0" i="0" u="none" strike="noStrike" dirty="0">
                            <a:solidFill>
                              <a:srgbClr val="000000"/>
                            </a:solidFill>
                            <a:effectLst/>
                            <a:latin typeface="Calibri" panose="020F0502020204030204" pitchFamily="34" charset="0"/>
                          </a:endParaRPr>
                        </a:p>
                      </a:txBody>
                      <a:tcPr marL="9149" marR="9149" marT="45747" marB="45747" anchor="ctr">
                        <a:solidFill>
                          <a:schemeClr val="bg1">
                            <a:lumMod val="95000"/>
                          </a:schemeClr>
                        </a:solidFill>
                      </a:tcPr>
                    </a:tc>
                    <a:tc>
                      <a:txBody>
                        <a:bodyPr/>
                        <a:lstStyle/>
                        <a:p>
                          <a:pPr algn="ctr" fontAlgn="b"/>
                          <a:r>
                            <a:rPr lang="es-CL" sz="900" u="none" strike="noStrike" dirty="0">
                              <a:effectLst/>
                            </a:rPr>
                            <a:t>406.4</a:t>
                          </a:r>
                          <a:endParaRPr lang="es-CL" sz="900" b="0" i="0" u="none" strike="noStrike" dirty="0">
                            <a:solidFill>
                              <a:srgbClr val="000000"/>
                            </a:solidFill>
                            <a:effectLst/>
                            <a:latin typeface="Calibri" panose="020F0502020204030204" pitchFamily="34" charset="0"/>
                          </a:endParaRPr>
                        </a:p>
                      </a:txBody>
                      <a:tcPr marL="9149" marR="9149" marT="45747" marB="45747" anchor="ctr">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s-ES" sz="9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a:t>
                          </a:r>
                          <a:endParaRPr kumimoji="0" lang="es-CL" sz="9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9149" marR="9149" marT="45747" marB="45747" anchor="ctr">
                        <a:solidFill>
                          <a:schemeClr val="bg1">
                            <a:lumMod val="95000"/>
                          </a:schemeClr>
                        </a:solidFill>
                      </a:tcPr>
                    </a:tc>
                    <a:tc>
                      <a:txBody>
                        <a:bodyPr/>
                        <a:lstStyle/>
                        <a:p>
                          <a:pPr algn="ctr" fontAlgn="b"/>
                          <a:r>
                            <a:rPr lang="es-CL" sz="900" u="none" strike="noStrike" dirty="0">
                              <a:effectLst/>
                            </a:rPr>
                            <a:t>490.4</a:t>
                          </a:r>
                          <a:endParaRPr lang="es-CL" sz="900" b="0" i="0" u="none" strike="noStrike" dirty="0">
                            <a:solidFill>
                              <a:srgbClr val="000000"/>
                            </a:solidFill>
                            <a:effectLst/>
                            <a:latin typeface="Calibri" panose="020F0502020204030204" pitchFamily="34" charset="0"/>
                          </a:endParaRPr>
                        </a:p>
                      </a:txBody>
                      <a:tcPr marL="9149" marR="9149" marT="45747" marB="45747" anchor="ctr">
                        <a:solidFill>
                          <a:schemeClr val="bg1">
                            <a:lumMod val="95000"/>
                          </a:schemeClr>
                        </a:solidFill>
                      </a:tcPr>
                    </a:tc>
                    <a:tc>
                      <a:txBody>
                        <a:bodyPr/>
                        <a:lstStyle/>
                        <a:p>
                          <a:pPr algn="ctr" fontAlgn="b"/>
                          <a:endParaRPr lang="es-CL" sz="1100" b="0" i="0" u="none" strike="noStrike" dirty="0">
                            <a:solidFill>
                              <a:srgbClr val="000000"/>
                            </a:solidFill>
                            <a:effectLst/>
                            <a:latin typeface="Calibri" panose="020F0502020204030204" pitchFamily="34" charset="0"/>
                          </a:endParaRPr>
                        </a:p>
                      </a:txBody>
                      <a:tcPr marL="9149" marR="9149" marT="45747" marB="45747" anchor="ctr">
                        <a:noFill/>
                      </a:tcPr>
                    </a:tc>
                    <a:tc>
                      <a:txBody>
                        <a:bodyPr/>
                        <a:lstStyle/>
                        <a:p>
                          <a:pPr marL="0" algn="ctr" defTabSz="914400" rtl="0" eaLnBrk="1" fontAlgn="b" latinLnBrk="0" hangingPunct="1"/>
                          <a:r>
                            <a:rPr lang="es-CL" sz="1100" u="none" strike="noStrike" kern="1200" dirty="0">
                              <a:solidFill>
                                <a:schemeClr val="dk1"/>
                              </a:solidFill>
                              <a:effectLst/>
                              <a:latin typeface="+mn-lt"/>
                              <a:ea typeface="+mn-ea"/>
                              <a:cs typeface="+mn-cs"/>
                            </a:rPr>
                            <a:t>4</a:t>
                          </a:r>
                        </a:p>
                      </a:txBody>
                      <a:tcPr marL="9149" marR="9149" marT="45747" marB="45747" anchor="ctr">
                        <a:solidFill>
                          <a:schemeClr val="bg1">
                            <a:lumMod val="95000"/>
                          </a:schemeClr>
                        </a:solidFill>
                      </a:tcPr>
                    </a:tc>
                    <a:tc>
                      <a:txBody>
                        <a:bodyPr/>
                        <a:lstStyle/>
                        <a:p>
                          <a:pPr algn="ctr" fontAlgn="b"/>
                          <a:r>
                            <a:rPr lang="es-CL" sz="1100" u="none" strike="noStrike" dirty="0">
                              <a:effectLst/>
                            </a:rPr>
                            <a:t>18.56</a:t>
                          </a:r>
                          <a:endParaRPr lang="es-CL" sz="1100" b="0" i="0" u="none" strike="noStrike" dirty="0">
                            <a:solidFill>
                              <a:srgbClr val="000000"/>
                            </a:solidFill>
                            <a:effectLst/>
                            <a:latin typeface="Calibri" panose="020F0502020204030204" pitchFamily="34" charset="0"/>
                          </a:endParaRPr>
                        </a:p>
                      </a:txBody>
                      <a:tcPr marL="9149" marR="9149" marT="45747" marB="45747" anchor="ctr">
                        <a:solidFill>
                          <a:schemeClr val="bg1">
                            <a:lumMod val="95000"/>
                          </a:schemeClr>
                        </a:solidFill>
                      </a:tcPr>
                    </a:tc>
                    <a:tc>
                      <a:txBody>
                        <a:bodyPr/>
                        <a:lstStyle/>
                        <a:p>
                          <a:pPr algn="ctr" fontAlgn="b"/>
                          <a:r>
                            <a:rPr lang="es-CL" sz="1100" u="none" strike="noStrike" dirty="0">
                              <a:effectLst/>
                            </a:rPr>
                            <a:t>-23.</a:t>
                          </a:r>
                          <a:endParaRPr lang="es-CL" sz="1100" b="0" i="0" u="none" strike="noStrike" dirty="0">
                            <a:solidFill>
                              <a:srgbClr val="000000"/>
                            </a:solidFill>
                            <a:effectLst/>
                            <a:latin typeface="Calibri" panose="020F0502020204030204" pitchFamily="34" charset="0"/>
                          </a:endParaRPr>
                        </a:p>
                      </a:txBody>
                      <a:tcPr marL="9149" marR="9149" marT="45747" marB="45747" anchor="ctr">
                        <a:solidFill>
                          <a:schemeClr val="bg1">
                            <a:lumMod val="95000"/>
                          </a:schemeClr>
                        </a:solidFill>
                      </a:tcPr>
                    </a:tc>
                    <a:tc>
                      <a:txBody>
                        <a:bodyPr/>
                        <a:lstStyle/>
                        <a:p>
                          <a:pPr algn="ctr" fontAlgn="b"/>
                          <a:endParaRPr lang="es-CL" sz="1100" b="0" i="0" u="none" strike="noStrike" dirty="0">
                            <a:solidFill>
                              <a:srgbClr val="000000"/>
                            </a:solidFill>
                            <a:effectLst/>
                            <a:latin typeface="Calibri" panose="020F0502020204030204" pitchFamily="34" charset="0"/>
                          </a:endParaRPr>
                        </a:p>
                      </a:txBody>
                      <a:tcPr marL="9149" marR="9149" marT="45747" marB="45747" anchor="ctr">
                        <a:noFill/>
                      </a:tcPr>
                    </a:tc>
                    <a:tc>
                      <a:txBody>
                        <a:bodyPr/>
                        <a:lstStyle/>
                        <a:p>
                          <a:pPr marL="0" algn="ctr" defTabSz="914400" rtl="0" eaLnBrk="1" fontAlgn="b" latinLnBrk="0" hangingPunct="1"/>
                          <a:r>
                            <a:rPr lang="es-CL" sz="1100" u="none" strike="noStrike" kern="1200" dirty="0">
                              <a:solidFill>
                                <a:schemeClr val="dk1"/>
                              </a:solidFill>
                              <a:effectLst/>
                              <a:latin typeface="+mn-lt"/>
                              <a:ea typeface="+mn-ea"/>
                              <a:cs typeface="+mn-cs"/>
                            </a:rPr>
                            <a:t>4</a:t>
                          </a:r>
                        </a:p>
                      </a:txBody>
                      <a:tcPr marL="9149" marR="9149" marT="45747" marB="45747" anchor="ctr">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s-E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a:t>
                          </a:r>
                          <a:endParaRPr kumimoji="0" lang="es-CL"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9149" marR="9149" marT="45747" marB="45747" anchor="ctr">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s-E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a:t>
                          </a:r>
                          <a:endParaRPr kumimoji="0" lang="es-CL"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9149" marR="9149" marT="45747" marB="45747" anchor="ctr">
                        <a:solidFill>
                          <a:schemeClr val="bg1">
                            <a:lumMod val="95000"/>
                          </a:schemeClr>
                        </a:solidFill>
                      </a:tcPr>
                    </a:tc>
                    <a:extLst>
                      <a:ext uri="{0D108BD9-81ED-4DB2-BD59-A6C34878D82A}">
                        <a16:rowId xmlns:a16="http://schemas.microsoft.com/office/drawing/2014/main" val="264704226"/>
                      </a:ext>
                    </a:extLst>
                  </a:tr>
                  <a:tr h="299314">
                    <a:tc>
                      <a:txBody>
                        <a:bodyPr/>
                        <a:lstStyle/>
                        <a:p>
                          <a:pPr marL="0" algn="ctr" defTabSz="914400" rtl="0" eaLnBrk="1" fontAlgn="b" latinLnBrk="0" hangingPunct="1"/>
                          <a:r>
                            <a:rPr lang="es-CL" sz="1100" u="none" strike="noStrike" kern="1200" dirty="0">
                              <a:solidFill>
                                <a:schemeClr val="dk1"/>
                              </a:solidFill>
                              <a:effectLst/>
                              <a:latin typeface="+mn-lt"/>
                              <a:ea typeface="+mn-ea"/>
                              <a:cs typeface="+mn-cs"/>
                            </a:rPr>
                            <a:t>5</a:t>
                          </a:r>
                        </a:p>
                      </a:txBody>
                      <a:tcPr marL="9149" marR="9149" marT="45747" marB="45747" anchor="ctr">
                        <a:solidFill>
                          <a:schemeClr val="bg1">
                            <a:lumMod val="95000"/>
                          </a:schemeClr>
                        </a:solidFill>
                      </a:tcPr>
                    </a:tc>
                    <a:tc>
                      <a:txBody>
                        <a:bodyPr/>
                        <a:lstStyle/>
                        <a:p>
                          <a:pPr algn="ctr" fontAlgn="b"/>
                          <a:r>
                            <a:rPr lang="es-CL" sz="900" u="none" strike="noStrike" dirty="0">
                              <a:effectLst/>
                            </a:rPr>
                            <a:t>6.6</a:t>
                          </a:r>
                          <a:endParaRPr lang="es-CL" sz="900" b="0" i="0" u="none" strike="noStrike" dirty="0">
                            <a:solidFill>
                              <a:srgbClr val="000000"/>
                            </a:solidFill>
                            <a:effectLst/>
                            <a:latin typeface="Calibri" panose="020F0502020204030204" pitchFamily="34" charset="0"/>
                          </a:endParaRPr>
                        </a:p>
                      </a:txBody>
                      <a:tcPr marL="9149" marR="9149" marT="45747" marB="45747" anchor="ctr">
                        <a:solidFill>
                          <a:schemeClr val="bg1">
                            <a:lumMod val="95000"/>
                          </a:schemeClr>
                        </a:solidFill>
                      </a:tcPr>
                    </a:tc>
                    <a:tc>
                      <a:txBody>
                        <a:bodyPr/>
                        <a:lstStyle/>
                        <a:p>
                          <a:pPr algn="ctr" fontAlgn="b"/>
                          <a:r>
                            <a:rPr lang="es-CL" sz="900" u="none" strike="noStrike" dirty="0">
                              <a:effectLst/>
                            </a:rPr>
                            <a:t>37.0</a:t>
                          </a:r>
                          <a:endParaRPr lang="es-CL" sz="900" b="0" i="0" u="none" strike="noStrike" dirty="0">
                            <a:solidFill>
                              <a:srgbClr val="000000"/>
                            </a:solidFill>
                            <a:effectLst/>
                            <a:latin typeface="Calibri" panose="020F0502020204030204" pitchFamily="34" charset="0"/>
                          </a:endParaRPr>
                        </a:p>
                      </a:txBody>
                      <a:tcPr marL="9149" marR="9149" marT="45747" marB="45747" anchor="ctr">
                        <a:solidFill>
                          <a:schemeClr val="bg1">
                            <a:lumMod val="95000"/>
                          </a:schemeClr>
                        </a:solidFill>
                      </a:tcPr>
                    </a:tc>
                    <a:tc>
                      <a:txBody>
                        <a:bodyPr/>
                        <a:lstStyle/>
                        <a:p>
                          <a:pPr algn="ctr" fontAlgn="b"/>
                          <a:r>
                            <a:rPr lang="es-CL" sz="900" u="none" strike="noStrike" dirty="0">
                              <a:effectLst/>
                            </a:rPr>
                            <a:t>92.2</a:t>
                          </a:r>
                          <a:endParaRPr lang="es-CL" sz="900" b="0" i="0" u="none" strike="noStrike" dirty="0">
                            <a:solidFill>
                              <a:srgbClr val="000000"/>
                            </a:solidFill>
                            <a:effectLst/>
                            <a:latin typeface="Calibri" panose="020F0502020204030204" pitchFamily="34" charset="0"/>
                          </a:endParaRPr>
                        </a:p>
                      </a:txBody>
                      <a:tcPr marL="9149" marR="9149" marT="45747" marB="45747" anchor="ctr">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s-ES" sz="9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a:t>
                          </a:r>
                          <a:endParaRPr kumimoji="0" lang="es-CL" sz="9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9149" marR="9149" marT="45747" marB="45747" anchor="ctr">
                        <a:solidFill>
                          <a:schemeClr val="bg1">
                            <a:lumMod val="95000"/>
                          </a:schemeClr>
                        </a:solidFill>
                      </a:tcPr>
                    </a:tc>
                    <a:tc>
                      <a:txBody>
                        <a:bodyPr/>
                        <a:lstStyle/>
                        <a:p>
                          <a:pPr algn="ctr" fontAlgn="b"/>
                          <a:r>
                            <a:rPr lang="es-CL" sz="900" u="none" strike="noStrike" dirty="0">
                              <a:effectLst/>
                            </a:rPr>
                            <a:t>230.4</a:t>
                          </a:r>
                          <a:endParaRPr lang="es-CL" sz="900" b="0" i="0" u="none" strike="noStrike" dirty="0">
                            <a:solidFill>
                              <a:srgbClr val="000000"/>
                            </a:solidFill>
                            <a:effectLst/>
                            <a:latin typeface="Calibri" panose="020F0502020204030204" pitchFamily="34" charset="0"/>
                          </a:endParaRPr>
                        </a:p>
                      </a:txBody>
                      <a:tcPr marL="9149" marR="9149" marT="45747" marB="45747" anchor="ctr">
                        <a:solidFill>
                          <a:schemeClr val="bg1">
                            <a:lumMod val="95000"/>
                          </a:schemeClr>
                        </a:solidFill>
                      </a:tcPr>
                    </a:tc>
                    <a:tc>
                      <a:txBody>
                        <a:bodyPr/>
                        <a:lstStyle/>
                        <a:p>
                          <a:pPr algn="ctr" fontAlgn="b"/>
                          <a:endParaRPr lang="es-CL" sz="1100" b="0" i="0" u="none" strike="noStrike" dirty="0">
                            <a:solidFill>
                              <a:srgbClr val="000000"/>
                            </a:solidFill>
                            <a:effectLst/>
                            <a:latin typeface="Calibri" panose="020F0502020204030204" pitchFamily="34" charset="0"/>
                          </a:endParaRPr>
                        </a:p>
                      </a:txBody>
                      <a:tcPr marL="9149" marR="9149" marT="45747" marB="45747" anchor="ctr">
                        <a:noFill/>
                      </a:tcPr>
                    </a:tc>
                    <a:tc>
                      <a:txBody>
                        <a:bodyPr/>
                        <a:lstStyle/>
                        <a:p>
                          <a:pPr marL="0" algn="ctr" defTabSz="914400" rtl="0" eaLnBrk="1" fontAlgn="b" latinLnBrk="0" hangingPunct="1"/>
                          <a:r>
                            <a:rPr lang="es-CL" sz="1100" u="none" strike="noStrike" kern="1200" dirty="0">
                              <a:solidFill>
                                <a:schemeClr val="dk1"/>
                              </a:solidFill>
                              <a:effectLst/>
                              <a:latin typeface="+mn-lt"/>
                              <a:ea typeface="+mn-ea"/>
                              <a:cs typeface="+mn-cs"/>
                            </a:rPr>
                            <a:t>5</a:t>
                          </a:r>
                        </a:p>
                      </a:txBody>
                      <a:tcPr marL="9149" marR="9149" marT="45747" marB="45747" anchor="ctr">
                        <a:solidFill>
                          <a:schemeClr val="bg1">
                            <a:lumMod val="95000"/>
                          </a:schemeClr>
                        </a:solidFill>
                      </a:tcPr>
                    </a:tc>
                    <a:tc>
                      <a:txBody>
                        <a:bodyPr/>
                        <a:lstStyle/>
                        <a:p>
                          <a:pPr algn="ctr" fontAlgn="b"/>
                          <a:r>
                            <a:rPr lang="es-CL" sz="1100" u="none" strike="noStrike" dirty="0">
                              <a:effectLst/>
                            </a:rPr>
                            <a:t>0.79</a:t>
                          </a:r>
                          <a:endParaRPr lang="es-CL" sz="1100" b="0" i="0" u="none" strike="noStrike" dirty="0">
                            <a:solidFill>
                              <a:srgbClr val="000000"/>
                            </a:solidFill>
                            <a:effectLst/>
                            <a:latin typeface="Calibri" panose="020F0502020204030204" pitchFamily="34" charset="0"/>
                          </a:endParaRPr>
                        </a:p>
                      </a:txBody>
                      <a:tcPr marL="9149" marR="9149" marT="45747" marB="45747" anchor="ctr">
                        <a:solidFill>
                          <a:schemeClr val="bg1">
                            <a:lumMod val="95000"/>
                          </a:schemeClr>
                        </a:solidFill>
                      </a:tcPr>
                    </a:tc>
                    <a:tc>
                      <a:txBody>
                        <a:bodyPr/>
                        <a:lstStyle/>
                        <a:p>
                          <a:pPr algn="ctr" fontAlgn="b"/>
                          <a:r>
                            <a:rPr lang="es-CL" sz="1100" u="none" strike="noStrike" dirty="0">
                              <a:effectLst/>
                            </a:rPr>
                            <a:t>0.59</a:t>
                          </a:r>
                          <a:endParaRPr lang="es-CL" sz="1100" b="0" i="0" u="none" strike="noStrike" dirty="0">
                            <a:solidFill>
                              <a:srgbClr val="000000"/>
                            </a:solidFill>
                            <a:effectLst/>
                            <a:latin typeface="Calibri" panose="020F0502020204030204" pitchFamily="34" charset="0"/>
                          </a:endParaRPr>
                        </a:p>
                      </a:txBody>
                      <a:tcPr marL="9149" marR="9149" marT="45747" marB="45747" anchor="ctr">
                        <a:solidFill>
                          <a:schemeClr val="bg1">
                            <a:lumMod val="95000"/>
                          </a:schemeClr>
                        </a:solidFill>
                      </a:tcPr>
                    </a:tc>
                    <a:tc>
                      <a:txBody>
                        <a:bodyPr/>
                        <a:lstStyle/>
                        <a:p>
                          <a:pPr algn="ctr" fontAlgn="b"/>
                          <a:endParaRPr lang="es-CL" sz="1100" b="0" i="0" u="none" strike="noStrike" dirty="0">
                            <a:solidFill>
                              <a:srgbClr val="000000"/>
                            </a:solidFill>
                            <a:effectLst/>
                            <a:latin typeface="Calibri" panose="020F0502020204030204" pitchFamily="34" charset="0"/>
                          </a:endParaRPr>
                        </a:p>
                      </a:txBody>
                      <a:tcPr marL="9149" marR="9149" marT="45747" marB="45747" anchor="ctr">
                        <a:noFill/>
                      </a:tcPr>
                    </a:tc>
                    <a:tc>
                      <a:txBody>
                        <a:bodyPr/>
                        <a:lstStyle/>
                        <a:p>
                          <a:pPr marL="0" algn="ctr" defTabSz="914400" rtl="0" eaLnBrk="1" fontAlgn="b" latinLnBrk="0" hangingPunct="1"/>
                          <a:r>
                            <a:rPr lang="es-CL" sz="1100" u="none" strike="noStrike" kern="1200" dirty="0">
                              <a:solidFill>
                                <a:schemeClr val="dk1"/>
                              </a:solidFill>
                              <a:effectLst/>
                              <a:latin typeface="+mn-lt"/>
                              <a:ea typeface="+mn-ea"/>
                              <a:cs typeface="+mn-cs"/>
                            </a:rPr>
                            <a:t>5</a:t>
                          </a:r>
                        </a:p>
                      </a:txBody>
                      <a:tcPr marL="9149" marR="9149" marT="45747" marB="45747" anchor="ctr">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s-E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a:t>
                          </a:r>
                          <a:endParaRPr kumimoji="0" lang="es-CL"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9149" marR="9149" marT="45747" marB="45747" anchor="ctr">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s-E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a:t>
                          </a:r>
                          <a:endParaRPr kumimoji="0" lang="es-CL"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9149" marR="9149" marT="45747" marB="45747" anchor="ctr">
                        <a:solidFill>
                          <a:schemeClr val="bg1">
                            <a:lumMod val="95000"/>
                          </a:schemeClr>
                        </a:solidFill>
                      </a:tcPr>
                    </a:tc>
                    <a:extLst>
                      <a:ext uri="{0D108BD9-81ED-4DB2-BD59-A6C34878D82A}">
                        <a16:rowId xmlns:a16="http://schemas.microsoft.com/office/drawing/2014/main" val="1261033462"/>
                      </a:ext>
                    </a:extLst>
                  </a:tr>
                  <a:tr h="29931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s-E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a:t>
                          </a:r>
                          <a:endParaRPr kumimoji="0" lang="es-CL"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9149" marR="9149" marT="45747" marB="45747" anchor="ctr">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s-ES" sz="9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a:t>
                          </a:r>
                          <a:endParaRPr kumimoji="0" lang="es-CL" sz="9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9149" marR="9149" marT="45747" marB="45747" anchor="ctr">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s-ES" sz="9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a:t>
                          </a:r>
                          <a:endParaRPr kumimoji="0" lang="es-CL" sz="9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9149" marR="9149" marT="45747" marB="45747" anchor="ctr">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s-ES" sz="9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a:t>
                          </a:r>
                          <a:endParaRPr kumimoji="0" lang="es-CL" sz="9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9149" marR="9149" marT="45747" marB="45747" anchor="ctr">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s-ES" sz="9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a:t>
                          </a:r>
                          <a:endParaRPr kumimoji="0" lang="es-CL" sz="9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9149" marR="9149" marT="45747" marB="45747" anchor="ctr">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s-ES" sz="9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a:t>
                          </a:r>
                          <a:endParaRPr kumimoji="0" lang="es-CL" sz="9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9149" marR="9149" marT="45747" marB="45747" anchor="ctr">
                        <a:solidFill>
                          <a:schemeClr val="bg1">
                            <a:lumMod val="95000"/>
                          </a:schemeClr>
                        </a:solidFill>
                      </a:tcPr>
                    </a:tc>
                    <a:tc>
                      <a:txBody>
                        <a:bodyPr/>
                        <a:lstStyle/>
                        <a:p>
                          <a:pPr algn="ctr" fontAlgn="b"/>
                          <a:endParaRPr lang="es-CL" sz="1100" b="0" i="0" u="none" strike="noStrike" dirty="0">
                            <a:solidFill>
                              <a:srgbClr val="000000"/>
                            </a:solidFill>
                            <a:effectLst/>
                            <a:latin typeface="Calibri" panose="020F0502020204030204" pitchFamily="34" charset="0"/>
                          </a:endParaRPr>
                        </a:p>
                      </a:txBody>
                      <a:tcPr marL="9149" marR="9149" marT="45747" marB="45747" anchor="c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s-E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a:t>
                          </a:r>
                          <a:endParaRPr kumimoji="0" lang="es-CL"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9149" marR="9149" marT="45747" marB="45747" anchor="ctr">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s-E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a:t>
                          </a:r>
                          <a:endParaRPr kumimoji="0" lang="es-CL"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9149" marR="9149" marT="45747" marB="45747" anchor="ctr">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s-E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a:t>
                          </a:r>
                          <a:endParaRPr kumimoji="0" lang="es-CL"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9149" marR="9149" marT="45747" marB="45747" anchor="ctr">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s-CL"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9149" marR="9149" marT="45747" marB="45747" anchor="c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s-E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a:t>
                          </a:r>
                          <a:endParaRPr kumimoji="0" lang="es-CL"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9149" marR="9149" marT="45747" marB="45747" anchor="ctr">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s-E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a:t>
                          </a:r>
                          <a:endParaRPr kumimoji="0" lang="es-CL"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9149" marR="9149" marT="45747" marB="45747" anchor="ctr">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s-E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a:t>
                          </a:r>
                          <a:endParaRPr kumimoji="0" lang="es-CL"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9149" marR="9149" marT="45747" marB="45747" anchor="ctr">
                        <a:solidFill>
                          <a:schemeClr val="bg1">
                            <a:lumMod val="95000"/>
                          </a:schemeClr>
                        </a:solidFill>
                      </a:tcPr>
                    </a:tc>
                    <a:extLst>
                      <a:ext uri="{0D108BD9-81ED-4DB2-BD59-A6C34878D82A}">
                        <a16:rowId xmlns:a16="http://schemas.microsoft.com/office/drawing/2014/main" val="3441200581"/>
                      </a:ext>
                    </a:extLst>
                  </a:tr>
                  <a:tr h="29931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s-E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a:t>
                          </a:r>
                          <a:endParaRPr kumimoji="0" lang="es-CL"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9149" marR="9149" marT="45747" marB="45747" anchor="ctr">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s-ES" sz="9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a:t>
                          </a:r>
                          <a:endParaRPr kumimoji="0" lang="es-CL" sz="9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9149" marR="9149" marT="45747" marB="45747" anchor="ctr">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s-ES" sz="9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a:t>
                          </a:r>
                          <a:endParaRPr kumimoji="0" lang="es-CL" sz="9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9149" marR="9149" marT="45747" marB="45747" anchor="ctr">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s-ES" sz="9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a:t>
                          </a:r>
                          <a:endParaRPr kumimoji="0" lang="es-CL" sz="9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9149" marR="9149" marT="45747" marB="45747" anchor="ctr">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s-ES" sz="9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a:t>
                          </a:r>
                          <a:endParaRPr kumimoji="0" lang="es-CL" sz="9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9149" marR="9149" marT="45747" marB="45747" anchor="ctr">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s-ES" sz="9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a:t>
                          </a:r>
                          <a:endParaRPr kumimoji="0" lang="es-CL" sz="9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9149" marR="9149" marT="45747" marB="45747" anchor="ctr">
                        <a:solidFill>
                          <a:schemeClr val="bg1">
                            <a:lumMod val="95000"/>
                          </a:schemeClr>
                        </a:solidFill>
                      </a:tcPr>
                    </a:tc>
                    <a:tc>
                      <a:txBody>
                        <a:bodyPr/>
                        <a:lstStyle/>
                        <a:p>
                          <a:pPr algn="ctr" fontAlgn="b"/>
                          <a:endParaRPr lang="es-CL" sz="1100" b="0" i="0" u="none" strike="noStrike" dirty="0">
                            <a:solidFill>
                              <a:srgbClr val="000000"/>
                            </a:solidFill>
                            <a:effectLst/>
                            <a:latin typeface="Calibri" panose="020F0502020204030204" pitchFamily="34" charset="0"/>
                          </a:endParaRPr>
                        </a:p>
                      </a:txBody>
                      <a:tcPr marL="9149" marR="9149" marT="45747" marB="45747" anchor="c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s-E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a:t>
                          </a:r>
                          <a:endParaRPr kumimoji="0" lang="es-CL"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9149" marR="9149" marT="45747" marB="45747" anchor="ctr">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s-E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a:t>
                          </a:r>
                          <a:endParaRPr kumimoji="0" lang="es-CL"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9149" marR="9149" marT="45747" marB="45747" anchor="ctr">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s-E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a:t>
                          </a:r>
                          <a:endParaRPr kumimoji="0" lang="es-CL"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9149" marR="9149" marT="45747" marB="45747" anchor="ctr">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s-CL"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9149" marR="9149" marT="45747" marB="45747" anchor="c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s-E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a:t>
                          </a:r>
                          <a:endParaRPr kumimoji="0" lang="es-CL"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9149" marR="9149" marT="45747" marB="45747" anchor="ctr">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s-E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a:t>
                          </a:r>
                          <a:endParaRPr kumimoji="0" lang="es-CL"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9149" marR="9149" marT="45747" marB="45747" anchor="ctr">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s-E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a:t>
                          </a:r>
                          <a:endParaRPr kumimoji="0" lang="es-CL"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9149" marR="9149" marT="45747" marB="45747" anchor="ctr">
                        <a:solidFill>
                          <a:schemeClr val="bg1">
                            <a:lumMod val="95000"/>
                          </a:schemeClr>
                        </a:solidFill>
                      </a:tcPr>
                    </a:tc>
                    <a:extLst>
                      <a:ext uri="{0D108BD9-81ED-4DB2-BD59-A6C34878D82A}">
                        <a16:rowId xmlns:a16="http://schemas.microsoft.com/office/drawing/2014/main" val="534062667"/>
                      </a:ext>
                    </a:extLst>
                  </a:tr>
                  <a:tr h="314204">
                    <a:tc>
                      <a:txBody>
                        <a:bodyPr/>
                        <a:lstStyle/>
                        <a:p>
                          <a:pPr marL="0" algn="ctr" defTabSz="914400" rtl="0" eaLnBrk="1" fontAlgn="b" latinLnBrk="0" hangingPunct="1"/>
                          <a14:m>
                            <m:oMathPara xmlns:m="http://schemas.openxmlformats.org/officeDocument/2006/math">
                              <m:oMathParaPr>
                                <m:jc m:val="centerGroup"/>
                              </m:oMathParaPr>
                              <m:oMath xmlns:m="http://schemas.openxmlformats.org/officeDocument/2006/math">
                                <m:r>
                                  <a:rPr lang="es-ES" sz="1100" b="0" i="1" u="none" strike="noStrike" kern="1200" smtClean="0">
                                    <a:solidFill>
                                      <a:schemeClr val="dk1"/>
                                    </a:solidFill>
                                    <a:effectLst/>
                                    <a:latin typeface="Cambria Math" panose="02040503050406030204" pitchFamily="18" charset="0"/>
                                    <a:ea typeface="+mn-ea"/>
                                    <a:cs typeface="+mn-cs"/>
                                  </a:rPr>
                                  <m:t>𝑛</m:t>
                                </m:r>
                              </m:oMath>
                            </m:oMathPara>
                          </a14:m>
                          <a:endParaRPr lang="es-CL" sz="1100" u="none" strike="noStrike" kern="1200" dirty="0">
                            <a:solidFill>
                              <a:schemeClr val="dk1"/>
                            </a:solidFill>
                            <a:effectLst/>
                            <a:latin typeface="+mn-lt"/>
                            <a:ea typeface="+mn-ea"/>
                            <a:cs typeface="+mn-cs"/>
                          </a:endParaRPr>
                        </a:p>
                      </a:txBody>
                      <a:tcPr marL="9149" marR="9149" marT="45747" marB="45747" anchor="ctr">
                        <a:solidFill>
                          <a:schemeClr val="bg1">
                            <a:lumMod val="95000"/>
                          </a:schemeClr>
                        </a:solidFill>
                      </a:tcPr>
                    </a:tc>
                    <a:tc>
                      <a:txBody>
                        <a:bodyPr/>
                        <a:lstStyle/>
                        <a:p>
                          <a:pPr algn="ctr" fontAlgn="b"/>
                          <a:r>
                            <a:rPr lang="es-CL" sz="900" u="none" strike="noStrike" dirty="0">
                              <a:effectLst/>
                            </a:rPr>
                            <a:t>103.0</a:t>
                          </a:r>
                          <a:endParaRPr lang="es-CL" sz="900" b="0" i="0" u="none" strike="noStrike" dirty="0">
                            <a:solidFill>
                              <a:srgbClr val="000000"/>
                            </a:solidFill>
                            <a:effectLst/>
                            <a:latin typeface="Calibri" panose="020F0502020204030204" pitchFamily="34" charset="0"/>
                          </a:endParaRPr>
                        </a:p>
                      </a:txBody>
                      <a:tcPr marL="9149" marR="9149" marT="45747" marB="45747" anchor="ctr">
                        <a:solidFill>
                          <a:schemeClr val="bg1">
                            <a:lumMod val="95000"/>
                          </a:schemeClr>
                        </a:solidFill>
                      </a:tcPr>
                    </a:tc>
                    <a:tc>
                      <a:txBody>
                        <a:bodyPr/>
                        <a:lstStyle/>
                        <a:p>
                          <a:pPr algn="ctr" fontAlgn="b"/>
                          <a:r>
                            <a:rPr lang="es-CL" sz="900" u="none" strike="noStrike" dirty="0">
                              <a:effectLst/>
                            </a:rPr>
                            <a:t>575.2</a:t>
                          </a:r>
                          <a:endParaRPr lang="es-CL" sz="900" b="0" i="0" u="none" strike="noStrike" dirty="0">
                            <a:solidFill>
                              <a:srgbClr val="000000"/>
                            </a:solidFill>
                            <a:effectLst/>
                            <a:latin typeface="Calibri" panose="020F0502020204030204" pitchFamily="34" charset="0"/>
                          </a:endParaRPr>
                        </a:p>
                      </a:txBody>
                      <a:tcPr marL="9149" marR="9149" marT="45747" marB="45747" anchor="ctr">
                        <a:solidFill>
                          <a:schemeClr val="bg1">
                            <a:lumMod val="95000"/>
                          </a:schemeClr>
                        </a:solidFill>
                      </a:tcPr>
                    </a:tc>
                    <a:tc>
                      <a:txBody>
                        <a:bodyPr/>
                        <a:lstStyle/>
                        <a:p>
                          <a:pPr algn="ctr" fontAlgn="b"/>
                          <a:r>
                            <a:rPr lang="es-CL" sz="900" u="none" strike="noStrike" dirty="0">
                              <a:effectLst/>
                            </a:rPr>
                            <a:t>1281.0</a:t>
                          </a:r>
                          <a:endParaRPr lang="es-CL" sz="900" b="0" i="0" u="none" strike="noStrike" dirty="0">
                            <a:solidFill>
                              <a:srgbClr val="000000"/>
                            </a:solidFill>
                            <a:effectLst/>
                            <a:latin typeface="Calibri" panose="020F0502020204030204" pitchFamily="34" charset="0"/>
                          </a:endParaRPr>
                        </a:p>
                      </a:txBody>
                      <a:tcPr marL="9149" marR="9149" marT="45747" marB="45747" anchor="ctr">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s-ES" sz="9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a:t>
                          </a:r>
                          <a:endParaRPr kumimoji="0" lang="es-CL" sz="9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9149" marR="9149" marT="45747" marB="45747" anchor="ctr">
                        <a:solidFill>
                          <a:schemeClr val="bg1">
                            <a:lumMod val="95000"/>
                          </a:schemeClr>
                        </a:solidFill>
                      </a:tcPr>
                    </a:tc>
                    <a:tc>
                      <a:txBody>
                        <a:bodyPr/>
                        <a:lstStyle/>
                        <a:p>
                          <a:pPr algn="ctr" fontAlgn="b"/>
                          <a:r>
                            <a:rPr lang="es-CL" sz="900" u="none" strike="noStrike" dirty="0">
                              <a:effectLst/>
                            </a:rPr>
                            <a:t>1873.</a:t>
                          </a:r>
                          <a:endParaRPr lang="es-CL" sz="900" b="0" i="0" u="none" strike="noStrike" dirty="0">
                            <a:solidFill>
                              <a:srgbClr val="000000"/>
                            </a:solidFill>
                            <a:effectLst/>
                            <a:latin typeface="Calibri" panose="020F0502020204030204" pitchFamily="34" charset="0"/>
                          </a:endParaRPr>
                        </a:p>
                      </a:txBody>
                      <a:tcPr marL="9149" marR="9149" marT="45747" marB="45747" anchor="ctr">
                        <a:solidFill>
                          <a:schemeClr val="bg1">
                            <a:lumMod val="95000"/>
                          </a:schemeClr>
                        </a:solidFill>
                      </a:tcPr>
                    </a:tc>
                    <a:tc>
                      <a:txBody>
                        <a:bodyPr/>
                        <a:lstStyle/>
                        <a:p>
                          <a:pPr algn="ctr" fontAlgn="b"/>
                          <a:endParaRPr lang="es-CL" sz="1100" b="0" i="0" u="none" strike="noStrike" dirty="0">
                            <a:solidFill>
                              <a:srgbClr val="000000"/>
                            </a:solidFill>
                            <a:effectLst/>
                            <a:latin typeface="Calibri" panose="020F0502020204030204" pitchFamily="34" charset="0"/>
                          </a:endParaRPr>
                        </a:p>
                      </a:txBody>
                      <a:tcPr marL="9149" marR="9149" marT="45747" marB="45747" anchor="ctr">
                        <a:noFill/>
                      </a:tcPr>
                    </a:tc>
                    <a:tc>
                      <a:txBody>
                        <a:bodyPr/>
                        <a:lstStyle/>
                        <a:p>
                          <a:pPr marL="0" algn="ctr" defTabSz="914400" rtl="0" eaLnBrk="1" fontAlgn="b" latinLnBrk="0" hangingPunct="1"/>
                          <a14:m>
                            <m:oMathPara xmlns:m="http://schemas.openxmlformats.org/officeDocument/2006/math">
                              <m:oMathParaPr>
                                <m:jc m:val="centerGroup"/>
                              </m:oMathParaPr>
                              <m:oMath xmlns:m="http://schemas.openxmlformats.org/officeDocument/2006/math">
                                <m:r>
                                  <a:rPr lang="es-ES" sz="1100" b="0" i="1" u="none" strike="noStrike" kern="1200" smtClean="0">
                                    <a:solidFill>
                                      <a:schemeClr val="dk1"/>
                                    </a:solidFill>
                                    <a:effectLst/>
                                    <a:latin typeface="Cambria Math" panose="02040503050406030204" pitchFamily="18" charset="0"/>
                                    <a:ea typeface="+mn-ea"/>
                                    <a:cs typeface="+mn-cs"/>
                                  </a:rPr>
                                  <m:t>𝑛</m:t>
                                </m:r>
                              </m:oMath>
                            </m:oMathPara>
                          </a14:m>
                          <a:endParaRPr lang="es-CL" sz="1100" u="none" strike="noStrike" kern="1200" dirty="0">
                            <a:solidFill>
                              <a:schemeClr val="dk1"/>
                            </a:solidFill>
                            <a:effectLst/>
                            <a:latin typeface="+mn-lt"/>
                            <a:ea typeface="+mn-ea"/>
                            <a:cs typeface="+mn-cs"/>
                          </a:endParaRPr>
                        </a:p>
                      </a:txBody>
                      <a:tcPr marL="9149" marR="9149" marT="45747" marB="45747" anchor="ctr">
                        <a:solidFill>
                          <a:schemeClr val="bg1">
                            <a:lumMod val="95000"/>
                          </a:schemeClr>
                        </a:solidFill>
                      </a:tcPr>
                    </a:tc>
                    <a:tc>
                      <a:txBody>
                        <a:bodyPr/>
                        <a:lstStyle/>
                        <a:p>
                          <a:pPr algn="ctr" fontAlgn="b"/>
                          <a:r>
                            <a:rPr lang="es-CL" sz="1100" u="none" strike="noStrike" dirty="0">
                              <a:effectLst/>
                            </a:rPr>
                            <a:t>-0.23</a:t>
                          </a:r>
                          <a:endParaRPr lang="es-CL" sz="1100" b="0" i="0" u="none" strike="noStrike" dirty="0">
                            <a:solidFill>
                              <a:srgbClr val="000000"/>
                            </a:solidFill>
                            <a:effectLst/>
                            <a:latin typeface="Calibri" panose="020F0502020204030204" pitchFamily="34" charset="0"/>
                          </a:endParaRPr>
                        </a:p>
                      </a:txBody>
                      <a:tcPr marL="9149" marR="9149" marT="45747" marB="45747" anchor="ctr">
                        <a:solidFill>
                          <a:schemeClr val="bg1">
                            <a:lumMod val="95000"/>
                          </a:schemeClr>
                        </a:solidFill>
                      </a:tcPr>
                    </a:tc>
                    <a:tc>
                      <a:txBody>
                        <a:bodyPr/>
                        <a:lstStyle/>
                        <a:p>
                          <a:pPr algn="ctr" fontAlgn="b"/>
                          <a:r>
                            <a:rPr lang="es-CL" sz="1100" u="none" strike="noStrike" dirty="0">
                              <a:effectLst/>
                            </a:rPr>
                            <a:t>37.75</a:t>
                          </a:r>
                          <a:endParaRPr lang="es-CL" sz="1100" b="0" i="0" u="none" strike="noStrike" dirty="0">
                            <a:solidFill>
                              <a:srgbClr val="000000"/>
                            </a:solidFill>
                            <a:effectLst/>
                            <a:latin typeface="Calibri" panose="020F0502020204030204" pitchFamily="34" charset="0"/>
                          </a:endParaRPr>
                        </a:p>
                      </a:txBody>
                      <a:tcPr marL="9149" marR="9149" marT="45747" marB="45747" anchor="ctr">
                        <a:solidFill>
                          <a:schemeClr val="bg1">
                            <a:lumMod val="95000"/>
                          </a:schemeClr>
                        </a:solidFill>
                      </a:tcPr>
                    </a:tc>
                    <a:tc>
                      <a:txBody>
                        <a:bodyPr/>
                        <a:lstStyle/>
                        <a:p>
                          <a:pPr algn="ctr" fontAlgn="b"/>
                          <a:endParaRPr lang="es-CL" sz="1100" b="0" i="0" u="none" strike="noStrike" dirty="0">
                            <a:solidFill>
                              <a:srgbClr val="000000"/>
                            </a:solidFill>
                            <a:effectLst/>
                            <a:latin typeface="Calibri" panose="020F0502020204030204" pitchFamily="34" charset="0"/>
                          </a:endParaRPr>
                        </a:p>
                      </a:txBody>
                      <a:tcPr marL="9149" marR="9149" marT="45747" marB="45747" anchor="ctr">
                        <a:noFill/>
                      </a:tcPr>
                    </a:tc>
                    <a:tc>
                      <a:txBody>
                        <a:bodyPr/>
                        <a:lstStyle/>
                        <a:p>
                          <a:pPr marL="0" algn="ctr" defTabSz="914400" rtl="0" eaLnBrk="1" fontAlgn="b" latinLnBrk="0" hangingPunct="1"/>
                          <a14:m>
                            <m:oMathPara xmlns:m="http://schemas.openxmlformats.org/officeDocument/2006/math">
                              <m:oMathParaPr>
                                <m:jc m:val="centerGroup"/>
                              </m:oMathParaPr>
                              <m:oMath xmlns:m="http://schemas.openxmlformats.org/officeDocument/2006/math">
                                <m:r>
                                  <a:rPr lang="es-ES" sz="1100" b="0" i="1" u="none" strike="noStrike" kern="1200" smtClean="0">
                                    <a:solidFill>
                                      <a:schemeClr val="dk1"/>
                                    </a:solidFill>
                                    <a:effectLst/>
                                    <a:latin typeface="Cambria Math" panose="02040503050406030204" pitchFamily="18" charset="0"/>
                                    <a:ea typeface="+mn-ea"/>
                                    <a:cs typeface="+mn-cs"/>
                                  </a:rPr>
                                  <m:t>𝑛</m:t>
                                </m:r>
                              </m:oMath>
                            </m:oMathPara>
                          </a14:m>
                          <a:endParaRPr lang="es-CL" sz="1100" u="none" strike="noStrike" kern="1200" dirty="0">
                            <a:solidFill>
                              <a:schemeClr val="dk1"/>
                            </a:solidFill>
                            <a:effectLst/>
                            <a:latin typeface="+mn-lt"/>
                            <a:ea typeface="+mn-ea"/>
                            <a:cs typeface="+mn-cs"/>
                          </a:endParaRPr>
                        </a:p>
                      </a:txBody>
                      <a:tcPr marL="9149" marR="9149" marT="45747" marB="45747" anchor="ctr">
                        <a:solidFill>
                          <a:schemeClr val="bg1">
                            <a:lumMod val="95000"/>
                          </a:schemeClr>
                        </a:solidFill>
                      </a:tcPr>
                    </a:tc>
                    <a:tc>
                      <a:txBody>
                        <a:bodyPr/>
                        <a:lstStyle/>
                        <a:p>
                          <a:pPr algn="ctr" fontAlgn="b"/>
                          <a14:m>
                            <m:oMathPara xmlns:m="http://schemas.openxmlformats.org/officeDocument/2006/math">
                              <m:oMathParaPr>
                                <m:jc m:val="centerGroup"/>
                              </m:oMathParaPr>
                              <m:oMath xmlns:m="http://schemas.openxmlformats.org/officeDocument/2006/math">
                                <m:sSub>
                                  <m:sSubPr>
                                    <m:ctrlPr>
                                      <a:rPr lang="es-ES" sz="1100" b="0" i="1" u="none" strike="noStrike" smtClean="0">
                                        <a:solidFill>
                                          <a:srgbClr val="000000"/>
                                        </a:solidFill>
                                        <a:effectLst/>
                                        <a:latin typeface="Cambria Math" panose="02040503050406030204" pitchFamily="18" charset="0"/>
                                      </a:rPr>
                                    </m:ctrlPr>
                                  </m:sSubPr>
                                  <m:e>
                                    <m:r>
                                      <a:rPr lang="es-ES" sz="1100" b="0" i="1" u="none" strike="noStrike" smtClean="0">
                                        <a:solidFill>
                                          <a:srgbClr val="000000"/>
                                        </a:solidFill>
                                        <a:effectLst/>
                                        <a:latin typeface="Cambria Math" panose="02040503050406030204" pitchFamily="18" charset="0"/>
                                      </a:rPr>
                                      <m:t>𝑓</m:t>
                                    </m:r>
                                  </m:e>
                                  <m:sub>
                                    <m:r>
                                      <a:rPr lang="es-ES" sz="1100" b="0" i="1" u="none" strike="noStrike" smtClean="0">
                                        <a:solidFill>
                                          <a:srgbClr val="000000"/>
                                        </a:solidFill>
                                        <a:effectLst/>
                                        <a:latin typeface="Cambria Math" panose="02040503050406030204" pitchFamily="18" charset="0"/>
                                      </a:rPr>
                                      <m:t>1</m:t>
                                    </m:r>
                                  </m:sub>
                                </m:sSub>
                                <m:r>
                                  <a:rPr lang="es-ES" sz="1100" b="0" i="1" u="none" strike="noStrike" smtClean="0">
                                    <a:solidFill>
                                      <a:srgbClr val="000000"/>
                                    </a:solidFill>
                                    <a:effectLst/>
                                    <a:latin typeface="Cambria Math" panose="02040503050406030204" pitchFamily="18" charset="0"/>
                                  </a:rPr>
                                  <m:t>(</m:t>
                                </m:r>
                                <m:sSub>
                                  <m:sSubPr>
                                    <m:ctrlPr>
                                      <a:rPr lang="es-ES" sz="1100" b="0" i="1" u="none" strike="noStrike" smtClean="0">
                                        <a:solidFill>
                                          <a:srgbClr val="000000"/>
                                        </a:solidFill>
                                        <a:effectLst/>
                                        <a:latin typeface="Cambria Math" panose="02040503050406030204" pitchFamily="18" charset="0"/>
                                      </a:rPr>
                                    </m:ctrlPr>
                                  </m:sSubPr>
                                  <m:e>
                                    <m:r>
                                      <a:rPr lang="es-ES" sz="1100" b="0" i="1" u="none" strike="noStrike" smtClean="0">
                                        <a:solidFill>
                                          <a:srgbClr val="000000"/>
                                        </a:solidFill>
                                        <a:effectLst/>
                                        <a:latin typeface="Cambria Math" panose="02040503050406030204" pitchFamily="18" charset="0"/>
                                      </a:rPr>
                                      <m:t>𝑋</m:t>
                                    </m:r>
                                  </m:e>
                                  <m:sub>
                                    <m:r>
                                      <a:rPr lang="es-ES" sz="1100" b="0" i="1" u="none" strike="noStrike" smtClean="0">
                                        <a:solidFill>
                                          <a:srgbClr val="000000"/>
                                        </a:solidFill>
                                        <a:effectLst/>
                                        <a:latin typeface="Cambria Math" panose="02040503050406030204" pitchFamily="18" charset="0"/>
                                      </a:rPr>
                                      <m:t>𝑛</m:t>
                                    </m:r>
                                  </m:sub>
                                </m:sSub>
                                <m:r>
                                  <a:rPr lang="es-ES" sz="1100" b="0" i="1" u="none" strike="noStrike" smtClean="0">
                                    <a:solidFill>
                                      <a:srgbClr val="000000"/>
                                    </a:solidFill>
                                    <a:effectLst/>
                                    <a:latin typeface="Cambria Math" panose="02040503050406030204" pitchFamily="18" charset="0"/>
                                  </a:rPr>
                                  <m:t>)</m:t>
                                </m:r>
                              </m:oMath>
                            </m:oMathPara>
                          </a14:m>
                          <a:endParaRPr lang="es-CL" sz="1100" b="0" i="0" u="none" strike="noStrike" dirty="0">
                            <a:solidFill>
                              <a:srgbClr val="000000"/>
                            </a:solidFill>
                            <a:effectLst/>
                            <a:latin typeface="Calibri" panose="020F0502020204030204" pitchFamily="34" charset="0"/>
                          </a:endParaRPr>
                        </a:p>
                      </a:txBody>
                      <a:tcPr marL="9149" marR="9149" marT="45747" marB="45747" anchor="ctr">
                        <a:solidFill>
                          <a:schemeClr val="bg1">
                            <a:lumMod val="95000"/>
                          </a:schemeClr>
                        </a:solidFill>
                      </a:tcPr>
                    </a:tc>
                    <a:tc>
                      <a:txBody>
                        <a:bodyPr/>
                        <a:lstStyle/>
                        <a:p>
                          <a:pPr algn="ctr" fontAlgn="b"/>
                          <a14:m>
                            <m:oMathPara xmlns:m="http://schemas.openxmlformats.org/officeDocument/2006/math">
                              <m:oMathParaPr>
                                <m:jc m:val="centerGroup"/>
                              </m:oMathParaPr>
                              <m:oMath xmlns:m="http://schemas.openxmlformats.org/officeDocument/2006/math">
                                <m:sSub>
                                  <m:sSubPr>
                                    <m:ctrlPr>
                                      <a:rPr lang="es-ES" sz="1100" b="0" i="1" u="none" strike="noStrike" smtClean="0">
                                        <a:solidFill>
                                          <a:srgbClr val="000000"/>
                                        </a:solidFill>
                                        <a:effectLst/>
                                        <a:latin typeface="Cambria Math" panose="02040503050406030204" pitchFamily="18" charset="0"/>
                                      </a:rPr>
                                    </m:ctrlPr>
                                  </m:sSubPr>
                                  <m:e>
                                    <m:r>
                                      <a:rPr lang="es-ES" sz="1100" b="0" i="1" u="none" strike="noStrike" smtClean="0">
                                        <a:solidFill>
                                          <a:srgbClr val="000000"/>
                                        </a:solidFill>
                                        <a:effectLst/>
                                        <a:latin typeface="Cambria Math" panose="02040503050406030204" pitchFamily="18" charset="0"/>
                                      </a:rPr>
                                      <m:t>𝑓</m:t>
                                    </m:r>
                                  </m:e>
                                  <m:sub>
                                    <m:r>
                                      <a:rPr lang="es-ES" sz="1100" b="0" i="1" u="none" strike="noStrike" smtClean="0">
                                        <a:solidFill>
                                          <a:srgbClr val="000000"/>
                                        </a:solidFill>
                                        <a:effectLst/>
                                        <a:latin typeface="Cambria Math" panose="02040503050406030204" pitchFamily="18" charset="0"/>
                                      </a:rPr>
                                      <m:t>2</m:t>
                                    </m:r>
                                  </m:sub>
                                </m:sSub>
                                <m:r>
                                  <a:rPr lang="es-ES" sz="1100" b="0" i="1" u="none" strike="noStrike" smtClean="0">
                                    <a:solidFill>
                                      <a:srgbClr val="000000"/>
                                    </a:solidFill>
                                    <a:effectLst/>
                                    <a:latin typeface="Cambria Math" panose="02040503050406030204" pitchFamily="18" charset="0"/>
                                  </a:rPr>
                                  <m:t>(</m:t>
                                </m:r>
                                <m:sSub>
                                  <m:sSubPr>
                                    <m:ctrlPr>
                                      <a:rPr lang="es-ES" sz="1100" b="0" i="1" u="none" strike="noStrike" smtClean="0">
                                        <a:solidFill>
                                          <a:srgbClr val="000000"/>
                                        </a:solidFill>
                                        <a:effectLst/>
                                        <a:latin typeface="Cambria Math" panose="02040503050406030204" pitchFamily="18" charset="0"/>
                                      </a:rPr>
                                    </m:ctrlPr>
                                  </m:sSubPr>
                                  <m:e>
                                    <m:r>
                                      <a:rPr lang="es-ES" sz="1100" b="0" i="1" u="none" strike="noStrike" smtClean="0">
                                        <a:solidFill>
                                          <a:srgbClr val="000000"/>
                                        </a:solidFill>
                                        <a:effectLst/>
                                        <a:latin typeface="Cambria Math" panose="02040503050406030204" pitchFamily="18" charset="0"/>
                                      </a:rPr>
                                      <m:t>𝑋</m:t>
                                    </m:r>
                                  </m:e>
                                  <m:sub>
                                    <m:r>
                                      <a:rPr lang="es-ES" sz="1100" b="0" i="1" u="none" strike="noStrike" smtClean="0">
                                        <a:solidFill>
                                          <a:srgbClr val="000000"/>
                                        </a:solidFill>
                                        <a:effectLst/>
                                        <a:latin typeface="Cambria Math" panose="02040503050406030204" pitchFamily="18" charset="0"/>
                                      </a:rPr>
                                      <m:t>𝑛</m:t>
                                    </m:r>
                                  </m:sub>
                                </m:sSub>
                                <m:r>
                                  <a:rPr lang="es-ES" sz="1100" b="0" i="1" u="none" strike="noStrike" smtClean="0">
                                    <a:solidFill>
                                      <a:srgbClr val="000000"/>
                                    </a:solidFill>
                                    <a:effectLst/>
                                    <a:latin typeface="Cambria Math" panose="02040503050406030204" pitchFamily="18" charset="0"/>
                                  </a:rPr>
                                  <m:t>)</m:t>
                                </m:r>
                              </m:oMath>
                            </m:oMathPara>
                          </a14:m>
                          <a:endParaRPr lang="es-CL" sz="1100" b="0" i="0" u="none" strike="noStrike" dirty="0">
                            <a:solidFill>
                              <a:srgbClr val="000000"/>
                            </a:solidFill>
                            <a:effectLst/>
                            <a:latin typeface="Calibri" panose="020F0502020204030204" pitchFamily="34" charset="0"/>
                          </a:endParaRPr>
                        </a:p>
                      </a:txBody>
                      <a:tcPr marL="9149" marR="9149" marT="45747" marB="45747" anchor="ctr">
                        <a:solidFill>
                          <a:schemeClr val="bg1">
                            <a:lumMod val="95000"/>
                          </a:schemeClr>
                        </a:solidFill>
                      </a:tcPr>
                    </a:tc>
                    <a:extLst>
                      <a:ext uri="{0D108BD9-81ED-4DB2-BD59-A6C34878D82A}">
                        <a16:rowId xmlns:a16="http://schemas.microsoft.com/office/drawing/2014/main" val="2517585293"/>
                      </a:ext>
                    </a:extLst>
                  </a:tr>
                </a:tbl>
              </a:graphicData>
            </a:graphic>
          </p:graphicFrame>
        </mc:Choice>
        <mc:Fallback>
          <p:graphicFrame>
            <p:nvGraphicFramePr>
              <p:cNvPr id="3" name="Tabla 2">
                <a:extLst>
                  <a:ext uri="{FF2B5EF4-FFF2-40B4-BE49-F238E27FC236}">
                    <a16:creationId xmlns:a16="http://schemas.microsoft.com/office/drawing/2014/main" id="{F55DA0C0-7E40-B907-2926-2D6557A601D3}"/>
                  </a:ext>
                </a:extLst>
              </p:cNvPr>
              <p:cNvGraphicFramePr>
                <a:graphicFrameLocks noGrp="1"/>
              </p:cNvGraphicFramePr>
              <p:nvPr>
                <p:extLst>
                  <p:ext uri="{D42A27DB-BD31-4B8C-83A1-F6EECF244321}">
                    <p14:modId xmlns:p14="http://schemas.microsoft.com/office/powerpoint/2010/main" val="1677056296"/>
                  </p:ext>
                </p:extLst>
              </p:nvPr>
            </p:nvGraphicFramePr>
            <p:xfrm>
              <a:off x="415177" y="2838645"/>
              <a:ext cx="11199174" cy="2708716"/>
            </p:xfrm>
            <a:graphic>
              <a:graphicData uri="http://schemas.openxmlformats.org/drawingml/2006/table">
                <a:tbl>
                  <a:tblPr>
                    <a:tableStyleId>{5C22544A-7EE6-4342-B048-85BDC9FD1C3A}</a:tableStyleId>
                  </a:tblPr>
                  <a:tblGrid>
                    <a:gridCol w="799941">
                      <a:extLst>
                        <a:ext uri="{9D8B030D-6E8A-4147-A177-3AD203B41FA5}">
                          <a16:colId xmlns:a16="http://schemas.microsoft.com/office/drawing/2014/main" val="3384020803"/>
                        </a:ext>
                      </a:extLst>
                    </a:gridCol>
                    <a:gridCol w="799941">
                      <a:extLst>
                        <a:ext uri="{9D8B030D-6E8A-4147-A177-3AD203B41FA5}">
                          <a16:colId xmlns:a16="http://schemas.microsoft.com/office/drawing/2014/main" val="4276787758"/>
                        </a:ext>
                      </a:extLst>
                    </a:gridCol>
                    <a:gridCol w="799941">
                      <a:extLst>
                        <a:ext uri="{9D8B030D-6E8A-4147-A177-3AD203B41FA5}">
                          <a16:colId xmlns:a16="http://schemas.microsoft.com/office/drawing/2014/main" val="1204269377"/>
                        </a:ext>
                      </a:extLst>
                    </a:gridCol>
                    <a:gridCol w="799941">
                      <a:extLst>
                        <a:ext uri="{9D8B030D-6E8A-4147-A177-3AD203B41FA5}">
                          <a16:colId xmlns:a16="http://schemas.microsoft.com/office/drawing/2014/main" val="1820512707"/>
                        </a:ext>
                      </a:extLst>
                    </a:gridCol>
                    <a:gridCol w="799941">
                      <a:extLst>
                        <a:ext uri="{9D8B030D-6E8A-4147-A177-3AD203B41FA5}">
                          <a16:colId xmlns:a16="http://schemas.microsoft.com/office/drawing/2014/main" val="2668047970"/>
                        </a:ext>
                      </a:extLst>
                    </a:gridCol>
                    <a:gridCol w="799941">
                      <a:extLst>
                        <a:ext uri="{9D8B030D-6E8A-4147-A177-3AD203B41FA5}">
                          <a16:colId xmlns:a16="http://schemas.microsoft.com/office/drawing/2014/main" val="1183603662"/>
                        </a:ext>
                      </a:extLst>
                    </a:gridCol>
                    <a:gridCol w="799941">
                      <a:extLst>
                        <a:ext uri="{9D8B030D-6E8A-4147-A177-3AD203B41FA5}">
                          <a16:colId xmlns:a16="http://schemas.microsoft.com/office/drawing/2014/main" val="1554830775"/>
                        </a:ext>
                      </a:extLst>
                    </a:gridCol>
                    <a:gridCol w="799941">
                      <a:extLst>
                        <a:ext uri="{9D8B030D-6E8A-4147-A177-3AD203B41FA5}">
                          <a16:colId xmlns:a16="http://schemas.microsoft.com/office/drawing/2014/main" val="3124968481"/>
                        </a:ext>
                      </a:extLst>
                    </a:gridCol>
                    <a:gridCol w="799941">
                      <a:extLst>
                        <a:ext uri="{9D8B030D-6E8A-4147-A177-3AD203B41FA5}">
                          <a16:colId xmlns:a16="http://schemas.microsoft.com/office/drawing/2014/main" val="1923723926"/>
                        </a:ext>
                      </a:extLst>
                    </a:gridCol>
                    <a:gridCol w="799941">
                      <a:extLst>
                        <a:ext uri="{9D8B030D-6E8A-4147-A177-3AD203B41FA5}">
                          <a16:colId xmlns:a16="http://schemas.microsoft.com/office/drawing/2014/main" val="3387988392"/>
                        </a:ext>
                      </a:extLst>
                    </a:gridCol>
                    <a:gridCol w="799941">
                      <a:extLst>
                        <a:ext uri="{9D8B030D-6E8A-4147-A177-3AD203B41FA5}">
                          <a16:colId xmlns:a16="http://schemas.microsoft.com/office/drawing/2014/main" val="3169793183"/>
                        </a:ext>
                      </a:extLst>
                    </a:gridCol>
                    <a:gridCol w="799941">
                      <a:extLst>
                        <a:ext uri="{9D8B030D-6E8A-4147-A177-3AD203B41FA5}">
                          <a16:colId xmlns:a16="http://schemas.microsoft.com/office/drawing/2014/main" val="2400483126"/>
                        </a:ext>
                      </a:extLst>
                    </a:gridCol>
                    <a:gridCol w="799941">
                      <a:extLst>
                        <a:ext uri="{9D8B030D-6E8A-4147-A177-3AD203B41FA5}">
                          <a16:colId xmlns:a16="http://schemas.microsoft.com/office/drawing/2014/main" val="1400759691"/>
                        </a:ext>
                      </a:extLst>
                    </a:gridCol>
                    <a:gridCol w="799941">
                      <a:extLst>
                        <a:ext uri="{9D8B030D-6E8A-4147-A177-3AD203B41FA5}">
                          <a16:colId xmlns:a16="http://schemas.microsoft.com/office/drawing/2014/main" val="805050100"/>
                        </a:ext>
                      </a:extLst>
                    </a:gridCol>
                  </a:tblGrid>
                  <a:tr h="299314">
                    <a:tc>
                      <a:txBody>
                        <a:bodyPr/>
                        <a:lstStyle/>
                        <a:p>
                          <a:pPr algn="ctr" fontAlgn="b"/>
                          <a:r>
                            <a:rPr lang="es-CL" sz="1100" u="none" strike="noStrike" dirty="0">
                              <a:effectLst/>
                            </a:rPr>
                            <a:t>id</a:t>
                          </a:r>
                          <a:endParaRPr lang="es-CL" sz="1100" b="0" i="0" u="none" strike="noStrike" dirty="0">
                            <a:solidFill>
                              <a:srgbClr val="000000"/>
                            </a:solidFill>
                            <a:effectLst/>
                            <a:latin typeface="Calibri" panose="020F0502020204030204" pitchFamily="34" charset="0"/>
                          </a:endParaRPr>
                        </a:p>
                      </a:txBody>
                      <a:tcPr marL="9149" marR="9149" marT="9149" marB="0" anchor="ctr">
                        <a:solidFill>
                          <a:schemeClr val="bg1">
                            <a:lumMod val="95000"/>
                          </a:schemeClr>
                        </a:solidFill>
                      </a:tcPr>
                    </a:tc>
                    <a:tc>
                      <a:txBody>
                        <a:bodyPr/>
                        <a:lstStyle/>
                        <a:p>
                          <a:endParaRPr lang="es-CL"/>
                        </a:p>
                      </a:txBody>
                      <a:tcPr marL="9149" marR="9149" marT="9149" marB="0" anchor="ctr">
                        <a:blipFill>
                          <a:blip r:embed="rId2"/>
                          <a:stretch>
                            <a:fillRect l="-100000" t="-2041" r="-1194697" b="-814286"/>
                          </a:stretch>
                        </a:blipFill>
                      </a:tcPr>
                    </a:tc>
                    <a:tc>
                      <a:txBody>
                        <a:bodyPr/>
                        <a:lstStyle/>
                        <a:p>
                          <a:endParaRPr lang="es-CL"/>
                        </a:p>
                      </a:txBody>
                      <a:tcPr marL="9149" marR="9149" marT="9149" marB="0" anchor="ctr">
                        <a:blipFill>
                          <a:blip r:embed="rId2"/>
                          <a:stretch>
                            <a:fillRect l="-201527" t="-2041" r="-1103817" b="-814286"/>
                          </a:stretch>
                        </a:blipFill>
                      </a:tcPr>
                    </a:tc>
                    <a:tc>
                      <a:txBody>
                        <a:bodyPr/>
                        <a:lstStyle/>
                        <a:p>
                          <a:endParaRPr lang="es-CL"/>
                        </a:p>
                      </a:txBody>
                      <a:tcPr marL="9149" marR="9149" marT="9149" marB="0" anchor="ctr">
                        <a:blipFill>
                          <a:blip r:embed="rId2"/>
                          <a:stretch>
                            <a:fillRect l="-301527" t="-2041" r="-1003817" b="-814286"/>
                          </a:stretch>
                        </a:blipFill>
                      </a:tcPr>
                    </a:tc>
                    <a:tc>
                      <a:txBody>
                        <a:bodyPr/>
                        <a:lstStyle/>
                        <a:p>
                          <a:pPr algn="ctr" fontAlgn="b"/>
                          <a:r>
                            <a:rPr lang="es-ES" sz="1100" b="0" i="0" u="none" strike="noStrike" dirty="0">
                              <a:solidFill>
                                <a:srgbClr val="000000"/>
                              </a:solidFill>
                              <a:effectLst/>
                              <a:latin typeface="Calibri" panose="020F0502020204030204" pitchFamily="34" charset="0"/>
                            </a:rPr>
                            <a:t>…</a:t>
                          </a:r>
                          <a:endParaRPr lang="es-CL" sz="1100" b="0" i="0" u="none" strike="noStrike" dirty="0">
                            <a:solidFill>
                              <a:srgbClr val="000000"/>
                            </a:solidFill>
                            <a:effectLst/>
                            <a:latin typeface="Calibri" panose="020F0502020204030204" pitchFamily="34" charset="0"/>
                          </a:endParaRPr>
                        </a:p>
                      </a:txBody>
                      <a:tcPr marL="9149" marR="9149" marT="9149" marB="0" anchor="ctr">
                        <a:solidFill>
                          <a:schemeClr val="bg1">
                            <a:lumMod val="95000"/>
                          </a:schemeClr>
                        </a:solidFill>
                      </a:tcPr>
                    </a:tc>
                    <a:tc>
                      <a:txBody>
                        <a:bodyPr/>
                        <a:lstStyle/>
                        <a:p>
                          <a:endParaRPr lang="es-CL"/>
                        </a:p>
                      </a:txBody>
                      <a:tcPr marL="9149" marR="9149" marT="9149" marB="0" anchor="ctr">
                        <a:blipFill>
                          <a:blip r:embed="rId2"/>
                          <a:stretch>
                            <a:fillRect l="-497727" t="-2041" r="-796970" b="-814286"/>
                          </a:stretch>
                        </a:blipFill>
                      </a:tcPr>
                    </a:tc>
                    <a:tc>
                      <a:txBody>
                        <a:bodyPr/>
                        <a:lstStyle/>
                        <a:p>
                          <a:pPr algn="ctr" fontAlgn="b"/>
                          <a:endParaRPr lang="es-CL" sz="1100" b="0" i="0" u="none" strike="noStrike" dirty="0">
                            <a:solidFill>
                              <a:srgbClr val="000000"/>
                            </a:solidFill>
                            <a:effectLst/>
                            <a:latin typeface="Calibri" panose="020F0502020204030204" pitchFamily="34" charset="0"/>
                          </a:endParaRPr>
                        </a:p>
                      </a:txBody>
                      <a:tcPr marL="9149" marR="9149" marT="9149" marB="0" anchor="ctr">
                        <a:noFill/>
                      </a:tcPr>
                    </a:tc>
                    <a:tc>
                      <a:txBody>
                        <a:bodyPr/>
                        <a:lstStyle/>
                        <a:p>
                          <a:pPr algn="ctr" fontAlgn="b"/>
                          <a:r>
                            <a:rPr lang="es-CL" sz="1100" u="none" strike="noStrike" dirty="0">
                              <a:effectLst/>
                            </a:rPr>
                            <a:t>id</a:t>
                          </a:r>
                          <a:endParaRPr lang="es-CL" sz="1100" b="0" i="0" u="none" strike="noStrike" dirty="0">
                            <a:solidFill>
                              <a:srgbClr val="000000"/>
                            </a:solidFill>
                            <a:effectLst/>
                            <a:latin typeface="Calibri" panose="020F0502020204030204" pitchFamily="34" charset="0"/>
                          </a:endParaRPr>
                        </a:p>
                      </a:txBody>
                      <a:tcPr marL="9149" marR="9149" marT="9149" marB="0" anchor="ctr">
                        <a:solidFill>
                          <a:schemeClr val="bg1">
                            <a:lumMod val="95000"/>
                          </a:schemeClr>
                        </a:solidFill>
                      </a:tcPr>
                    </a:tc>
                    <a:tc>
                      <a:txBody>
                        <a:bodyPr/>
                        <a:lstStyle/>
                        <a:p>
                          <a:endParaRPr lang="es-CL"/>
                        </a:p>
                      </a:txBody>
                      <a:tcPr marL="9149" marR="9149" marT="9149" marB="0" anchor="ctr">
                        <a:blipFill>
                          <a:blip r:embed="rId2"/>
                          <a:stretch>
                            <a:fillRect l="-796212" t="-2041" r="-498485" b="-814286"/>
                          </a:stretch>
                        </a:blipFill>
                      </a:tcPr>
                    </a:tc>
                    <a:tc>
                      <a:txBody>
                        <a:bodyPr/>
                        <a:lstStyle/>
                        <a:p>
                          <a:endParaRPr lang="es-CL"/>
                        </a:p>
                      </a:txBody>
                      <a:tcPr marL="9149" marR="9149" marT="9149" marB="0" anchor="ctr">
                        <a:blipFill>
                          <a:blip r:embed="rId2"/>
                          <a:stretch>
                            <a:fillRect l="-903053" t="-2041" r="-402290" b="-814286"/>
                          </a:stretch>
                        </a:blip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s-ES" sz="1100" b="0" i="0" u="none" strike="noStrike" dirty="0">
                            <a:solidFill>
                              <a:srgbClr val="000000"/>
                            </a:solidFill>
                            <a:effectLst/>
                            <a:latin typeface="Calibri" panose="020F0502020204030204" pitchFamily="34" charset="0"/>
                          </a:endParaRPr>
                        </a:p>
                      </a:txBody>
                      <a:tcPr marL="9149" marR="9149" marT="9149" marB="0" anchor="ctr">
                        <a:noFill/>
                      </a:tcPr>
                    </a:tc>
                    <a:tc>
                      <a:txBody>
                        <a:bodyPr/>
                        <a:lstStyle/>
                        <a:p>
                          <a:pPr algn="ctr" fontAlgn="b"/>
                          <a:r>
                            <a:rPr lang="es-CL" sz="1100" u="none" strike="noStrike" dirty="0">
                              <a:effectLst/>
                            </a:rPr>
                            <a:t>id</a:t>
                          </a:r>
                          <a:endParaRPr lang="es-CL" sz="1100" b="0" i="0" u="none" strike="noStrike" dirty="0">
                            <a:solidFill>
                              <a:srgbClr val="000000"/>
                            </a:solidFill>
                            <a:effectLst/>
                            <a:latin typeface="Calibri" panose="020F0502020204030204" pitchFamily="34" charset="0"/>
                          </a:endParaRPr>
                        </a:p>
                      </a:txBody>
                      <a:tcPr marL="9149" marR="9149" marT="9149" marB="0" anchor="ctr">
                        <a:solidFill>
                          <a:schemeClr val="bg1">
                            <a:lumMod val="95000"/>
                          </a:schemeClr>
                        </a:solidFill>
                      </a:tcPr>
                    </a:tc>
                    <a:tc>
                      <a:txBody>
                        <a:bodyPr/>
                        <a:lstStyle/>
                        <a:p>
                          <a:endParaRPr lang="es-CL"/>
                        </a:p>
                      </a:txBody>
                      <a:tcPr marL="9149" marR="9149" marT="9149" marB="0" anchor="ctr">
                        <a:blipFill>
                          <a:blip r:embed="rId2"/>
                          <a:stretch>
                            <a:fillRect l="-1193939" t="-2041" r="-100758" b="-814286"/>
                          </a:stretch>
                        </a:blipFill>
                      </a:tcPr>
                    </a:tc>
                    <a:tc>
                      <a:txBody>
                        <a:bodyPr/>
                        <a:lstStyle/>
                        <a:p>
                          <a:endParaRPr lang="es-CL"/>
                        </a:p>
                      </a:txBody>
                      <a:tcPr marL="9149" marR="9149" marT="9149" marB="0" anchor="ctr">
                        <a:blipFill>
                          <a:blip r:embed="rId2"/>
                          <a:stretch>
                            <a:fillRect l="-1303817" t="-2041" r="-1527" b="-814286"/>
                          </a:stretch>
                        </a:blipFill>
                      </a:tcPr>
                    </a:tc>
                    <a:extLst>
                      <a:ext uri="{0D108BD9-81ED-4DB2-BD59-A6C34878D82A}">
                        <a16:rowId xmlns:a16="http://schemas.microsoft.com/office/drawing/2014/main" val="1349587115"/>
                      </a:ext>
                    </a:extLst>
                  </a:tr>
                  <a:tr h="299314">
                    <a:tc>
                      <a:txBody>
                        <a:bodyPr/>
                        <a:lstStyle/>
                        <a:p>
                          <a:pPr marL="0" algn="ctr" defTabSz="914400" rtl="0" eaLnBrk="1" fontAlgn="b" latinLnBrk="0" hangingPunct="1"/>
                          <a:r>
                            <a:rPr lang="es-CL" sz="1100" u="none" strike="noStrike" kern="1200" dirty="0">
                              <a:solidFill>
                                <a:schemeClr val="dk1"/>
                              </a:solidFill>
                              <a:effectLst/>
                              <a:latin typeface="+mn-lt"/>
                              <a:ea typeface="+mn-ea"/>
                              <a:cs typeface="+mn-cs"/>
                            </a:rPr>
                            <a:t>1</a:t>
                          </a:r>
                        </a:p>
                      </a:txBody>
                      <a:tcPr marL="9149" marR="9149" marT="45747" marB="45747" anchor="ctr">
                        <a:solidFill>
                          <a:schemeClr val="bg1">
                            <a:lumMod val="95000"/>
                          </a:schemeClr>
                        </a:solidFill>
                      </a:tcPr>
                    </a:tc>
                    <a:tc>
                      <a:txBody>
                        <a:bodyPr/>
                        <a:lstStyle/>
                        <a:p>
                          <a:pPr algn="ctr" fontAlgn="b"/>
                          <a:r>
                            <a:rPr lang="es-CL" sz="900" u="none" strike="noStrike" dirty="0">
                              <a:effectLst/>
                            </a:rPr>
                            <a:t>2.6</a:t>
                          </a:r>
                          <a:endParaRPr lang="es-CL" sz="900" b="0" i="0" u="none" strike="noStrike" dirty="0">
                            <a:solidFill>
                              <a:srgbClr val="000000"/>
                            </a:solidFill>
                            <a:effectLst/>
                            <a:latin typeface="Calibri" panose="020F0502020204030204" pitchFamily="34" charset="0"/>
                          </a:endParaRPr>
                        </a:p>
                      </a:txBody>
                      <a:tcPr marL="9149" marR="9149" marT="45747" marB="45747" anchor="ctr">
                        <a:solidFill>
                          <a:schemeClr val="bg1">
                            <a:lumMod val="95000"/>
                          </a:schemeClr>
                        </a:solidFill>
                      </a:tcPr>
                    </a:tc>
                    <a:tc>
                      <a:txBody>
                        <a:bodyPr/>
                        <a:lstStyle/>
                        <a:p>
                          <a:pPr algn="ctr" fontAlgn="b"/>
                          <a:r>
                            <a:rPr lang="es-CL" sz="900" u="none" strike="noStrike" dirty="0">
                              <a:effectLst/>
                            </a:rPr>
                            <a:t>13.2</a:t>
                          </a:r>
                          <a:endParaRPr lang="es-CL" sz="900" b="0" i="0" u="none" strike="noStrike" dirty="0">
                            <a:solidFill>
                              <a:srgbClr val="000000"/>
                            </a:solidFill>
                            <a:effectLst/>
                            <a:latin typeface="Calibri" panose="020F0502020204030204" pitchFamily="34" charset="0"/>
                          </a:endParaRPr>
                        </a:p>
                      </a:txBody>
                      <a:tcPr marL="9149" marR="9149" marT="45747" marB="45747" anchor="ctr">
                        <a:solidFill>
                          <a:schemeClr val="bg1">
                            <a:lumMod val="95000"/>
                          </a:schemeClr>
                        </a:solidFill>
                      </a:tcPr>
                    </a:tc>
                    <a:tc>
                      <a:txBody>
                        <a:bodyPr/>
                        <a:lstStyle/>
                        <a:p>
                          <a:pPr algn="ctr" fontAlgn="b"/>
                          <a:r>
                            <a:rPr lang="es-CL" sz="900" u="none" strike="noStrike" dirty="0">
                              <a:effectLst/>
                            </a:rPr>
                            <a:t>53.4</a:t>
                          </a:r>
                          <a:endParaRPr lang="es-CL" sz="900" b="0" i="0" u="none" strike="noStrike" dirty="0">
                            <a:solidFill>
                              <a:srgbClr val="000000"/>
                            </a:solidFill>
                            <a:effectLst/>
                            <a:latin typeface="Calibri" panose="020F0502020204030204" pitchFamily="34" charset="0"/>
                          </a:endParaRPr>
                        </a:p>
                      </a:txBody>
                      <a:tcPr marL="9149" marR="9149" marT="45747" marB="45747" anchor="ctr">
                        <a:solidFill>
                          <a:schemeClr val="bg1">
                            <a:lumMod val="95000"/>
                          </a:schemeClr>
                        </a:solidFill>
                      </a:tcPr>
                    </a:tc>
                    <a:tc>
                      <a:txBody>
                        <a:bodyPr/>
                        <a:lstStyle/>
                        <a:p>
                          <a:pPr algn="ctr" fontAlgn="b"/>
                          <a:r>
                            <a:rPr lang="es-ES" sz="900" b="0" i="0" u="none" strike="noStrike" dirty="0">
                              <a:solidFill>
                                <a:srgbClr val="000000"/>
                              </a:solidFill>
                              <a:effectLst/>
                              <a:latin typeface="Calibri" panose="020F0502020204030204" pitchFamily="34" charset="0"/>
                            </a:rPr>
                            <a:t>…</a:t>
                          </a:r>
                          <a:endParaRPr lang="es-CL" sz="900" b="0" i="0" u="none" strike="noStrike" dirty="0">
                            <a:solidFill>
                              <a:srgbClr val="000000"/>
                            </a:solidFill>
                            <a:effectLst/>
                            <a:latin typeface="Calibri" panose="020F0502020204030204" pitchFamily="34" charset="0"/>
                          </a:endParaRPr>
                        </a:p>
                      </a:txBody>
                      <a:tcPr marL="9149" marR="9149" marT="45747" marB="45747" anchor="ctr">
                        <a:solidFill>
                          <a:schemeClr val="bg1">
                            <a:lumMod val="95000"/>
                          </a:schemeClr>
                        </a:solidFill>
                      </a:tcPr>
                    </a:tc>
                    <a:tc>
                      <a:txBody>
                        <a:bodyPr/>
                        <a:lstStyle/>
                        <a:p>
                          <a:pPr algn="ctr" fontAlgn="b"/>
                          <a:r>
                            <a:rPr lang="es-CL" sz="900" u="none" strike="noStrike" dirty="0">
                              <a:effectLst/>
                            </a:rPr>
                            <a:t>478.6</a:t>
                          </a:r>
                          <a:endParaRPr lang="es-CL" sz="900" b="0" i="0" u="none" strike="noStrike" dirty="0">
                            <a:solidFill>
                              <a:srgbClr val="000000"/>
                            </a:solidFill>
                            <a:effectLst/>
                            <a:latin typeface="Calibri" panose="020F0502020204030204" pitchFamily="34" charset="0"/>
                          </a:endParaRPr>
                        </a:p>
                      </a:txBody>
                      <a:tcPr marL="9149" marR="9149" marT="45747" marB="45747" anchor="ctr">
                        <a:solidFill>
                          <a:schemeClr val="bg1">
                            <a:lumMod val="95000"/>
                          </a:schemeClr>
                        </a:solidFill>
                      </a:tcPr>
                    </a:tc>
                    <a:tc>
                      <a:txBody>
                        <a:bodyPr/>
                        <a:lstStyle/>
                        <a:p>
                          <a:pPr algn="ctr" fontAlgn="b"/>
                          <a:endParaRPr lang="es-CL" sz="1100" b="0" i="0" u="none" strike="noStrike" dirty="0">
                            <a:solidFill>
                              <a:srgbClr val="000000"/>
                            </a:solidFill>
                            <a:effectLst/>
                            <a:latin typeface="Calibri" panose="020F0502020204030204" pitchFamily="34" charset="0"/>
                          </a:endParaRPr>
                        </a:p>
                      </a:txBody>
                      <a:tcPr marL="9149" marR="9149" marT="45747" marB="45747" anchor="ctr">
                        <a:noFill/>
                      </a:tcPr>
                    </a:tc>
                    <a:tc>
                      <a:txBody>
                        <a:bodyPr/>
                        <a:lstStyle/>
                        <a:p>
                          <a:pPr marL="0" algn="ctr" defTabSz="914400" rtl="0" eaLnBrk="1" fontAlgn="b" latinLnBrk="0" hangingPunct="1"/>
                          <a:r>
                            <a:rPr lang="es-CL" sz="1100" u="none" strike="noStrike" kern="1200" dirty="0">
                              <a:solidFill>
                                <a:schemeClr val="dk1"/>
                              </a:solidFill>
                              <a:effectLst/>
                              <a:latin typeface="+mn-lt"/>
                              <a:ea typeface="+mn-ea"/>
                              <a:cs typeface="+mn-cs"/>
                            </a:rPr>
                            <a:t>1</a:t>
                          </a:r>
                        </a:p>
                      </a:txBody>
                      <a:tcPr marL="9149" marR="9149" marT="45747" marB="45747" anchor="ctr">
                        <a:solidFill>
                          <a:schemeClr val="bg1">
                            <a:lumMod val="95000"/>
                          </a:schemeClr>
                        </a:solidFill>
                      </a:tcPr>
                    </a:tc>
                    <a:tc>
                      <a:txBody>
                        <a:bodyPr/>
                        <a:lstStyle/>
                        <a:p>
                          <a:pPr algn="ctr" fontAlgn="b"/>
                          <a:r>
                            <a:rPr lang="es-CL" sz="1100" u="none" strike="noStrike" dirty="0">
                              <a:effectLst/>
                            </a:rPr>
                            <a:t>0.78</a:t>
                          </a:r>
                          <a:endParaRPr lang="es-CL" sz="1100" b="0" i="0" u="none" strike="noStrike" dirty="0">
                            <a:solidFill>
                              <a:srgbClr val="000000"/>
                            </a:solidFill>
                            <a:effectLst/>
                            <a:latin typeface="Calibri" panose="020F0502020204030204" pitchFamily="34" charset="0"/>
                          </a:endParaRPr>
                        </a:p>
                      </a:txBody>
                      <a:tcPr marL="9149" marR="9149" marT="45747" marB="45747" anchor="ctr">
                        <a:solidFill>
                          <a:schemeClr val="bg1">
                            <a:lumMod val="95000"/>
                          </a:schemeClr>
                        </a:solidFill>
                      </a:tcPr>
                    </a:tc>
                    <a:tc>
                      <a:txBody>
                        <a:bodyPr/>
                        <a:lstStyle/>
                        <a:p>
                          <a:pPr algn="ctr" fontAlgn="b"/>
                          <a:r>
                            <a:rPr lang="es-CL" sz="1100" u="none" strike="noStrike" dirty="0">
                              <a:effectLst/>
                            </a:rPr>
                            <a:t>0.61</a:t>
                          </a:r>
                          <a:endParaRPr lang="es-CL" sz="1100" b="0" i="0" u="none" strike="noStrike" dirty="0">
                            <a:solidFill>
                              <a:srgbClr val="000000"/>
                            </a:solidFill>
                            <a:effectLst/>
                            <a:latin typeface="Calibri" panose="020F0502020204030204" pitchFamily="34" charset="0"/>
                          </a:endParaRPr>
                        </a:p>
                      </a:txBody>
                      <a:tcPr marL="9149" marR="9149" marT="45747" marB="45747" anchor="ctr">
                        <a:solidFill>
                          <a:schemeClr val="bg1">
                            <a:lumMod val="95000"/>
                          </a:schemeClr>
                        </a:solidFill>
                      </a:tcPr>
                    </a:tc>
                    <a:tc>
                      <a:txBody>
                        <a:bodyPr/>
                        <a:lstStyle/>
                        <a:p>
                          <a:pPr algn="ctr" fontAlgn="b"/>
                          <a:endParaRPr lang="es-CL" sz="1100" b="0" i="0" u="none" strike="noStrike" dirty="0">
                            <a:solidFill>
                              <a:srgbClr val="000000"/>
                            </a:solidFill>
                            <a:effectLst/>
                            <a:latin typeface="Calibri" panose="020F0502020204030204" pitchFamily="34" charset="0"/>
                          </a:endParaRPr>
                        </a:p>
                      </a:txBody>
                      <a:tcPr marL="9149" marR="9149" marT="45747" marB="45747" anchor="ctr">
                        <a:noFill/>
                      </a:tcPr>
                    </a:tc>
                    <a:tc>
                      <a:txBody>
                        <a:bodyPr/>
                        <a:lstStyle/>
                        <a:p>
                          <a:pPr marL="0" algn="ctr" defTabSz="914400" rtl="0" eaLnBrk="1" fontAlgn="b" latinLnBrk="0" hangingPunct="1"/>
                          <a:r>
                            <a:rPr lang="es-CL" sz="1100" u="none" strike="noStrike" kern="1200" dirty="0">
                              <a:solidFill>
                                <a:schemeClr val="dk1"/>
                              </a:solidFill>
                              <a:effectLst/>
                              <a:latin typeface="+mn-lt"/>
                              <a:ea typeface="+mn-ea"/>
                              <a:cs typeface="+mn-cs"/>
                            </a:rPr>
                            <a:t>1</a:t>
                          </a:r>
                        </a:p>
                      </a:txBody>
                      <a:tcPr marL="9149" marR="9149" marT="45747" marB="45747" anchor="ctr">
                        <a:solidFill>
                          <a:schemeClr val="bg1">
                            <a:lumMod val="95000"/>
                          </a:schemeClr>
                        </a:solidFill>
                      </a:tcPr>
                    </a:tc>
                    <a:tc>
                      <a:txBody>
                        <a:bodyPr/>
                        <a:lstStyle/>
                        <a:p>
                          <a:endParaRPr lang="es-CL"/>
                        </a:p>
                      </a:txBody>
                      <a:tcPr marL="9149" marR="9149" marT="45747" marB="45747" anchor="ctr">
                        <a:blipFill>
                          <a:blip r:embed="rId2"/>
                          <a:stretch>
                            <a:fillRect l="-1193939" t="-100000" r="-100758" b="-698000"/>
                          </a:stretch>
                        </a:blipFill>
                      </a:tcPr>
                    </a:tc>
                    <a:tc>
                      <a:txBody>
                        <a:bodyPr/>
                        <a:lstStyle/>
                        <a:p>
                          <a:endParaRPr lang="es-CL"/>
                        </a:p>
                      </a:txBody>
                      <a:tcPr marL="9149" marR="9149" marT="45747" marB="45747" anchor="ctr">
                        <a:blipFill>
                          <a:blip r:embed="rId2"/>
                          <a:stretch>
                            <a:fillRect l="-1303817" t="-100000" r="-1527" b="-698000"/>
                          </a:stretch>
                        </a:blipFill>
                      </a:tcPr>
                    </a:tc>
                    <a:extLst>
                      <a:ext uri="{0D108BD9-81ED-4DB2-BD59-A6C34878D82A}">
                        <a16:rowId xmlns:a16="http://schemas.microsoft.com/office/drawing/2014/main" val="1666761886"/>
                      </a:ext>
                    </a:extLst>
                  </a:tr>
                  <a:tr h="299314">
                    <a:tc>
                      <a:txBody>
                        <a:bodyPr/>
                        <a:lstStyle/>
                        <a:p>
                          <a:pPr marL="0" algn="ctr" defTabSz="914400" rtl="0" eaLnBrk="1" fontAlgn="b" latinLnBrk="0" hangingPunct="1"/>
                          <a:r>
                            <a:rPr lang="es-CL" sz="1100" u="none" strike="noStrike" kern="1200" dirty="0">
                              <a:solidFill>
                                <a:schemeClr val="dk1"/>
                              </a:solidFill>
                              <a:effectLst/>
                              <a:latin typeface="+mn-lt"/>
                              <a:ea typeface="+mn-ea"/>
                              <a:cs typeface="+mn-cs"/>
                            </a:rPr>
                            <a:t>2</a:t>
                          </a:r>
                        </a:p>
                      </a:txBody>
                      <a:tcPr marL="9149" marR="9149" marT="45747" marB="45747" anchor="ctr">
                        <a:solidFill>
                          <a:schemeClr val="bg1">
                            <a:lumMod val="95000"/>
                          </a:schemeClr>
                        </a:solidFill>
                      </a:tcPr>
                    </a:tc>
                    <a:tc>
                      <a:txBody>
                        <a:bodyPr/>
                        <a:lstStyle/>
                        <a:p>
                          <a:pPr algn="ctr" fontAlgn="b"/>
                          <a:r>
                            <a:rPr lang="es-CL" sz="900" u="none" strike="noStrike" dirty="0">
                              <a:effectLst/>
                            </a:rPr>
                            <a:t>86.6</a:t>
                          </a:r>
                          <a:endParaRPr lang="es-CL" sz="900" b="0" i="0" u="none" strike="noStrike" dirty="0">
                            <a:solidFill>
                              <a:srgbClr val="000000"/>
                            </a:solidFill>
                            <a:effectLst/>
                            <a:latin typeface="Calibri" panose="020F0502020204030204" pitchFamily="34" charset="0"/>
                          </a:endParaRPr>
                        </a:p>
                      </a:txBody>
                      <a:tcPr marL="9149" marR="9149" marT="45747" marB="45747" anchor="ctr">
                        <a:solidFill>
                          <a:schemeClr val="bg1">
                            <a:lumMod val="95000"/>
                          </a:schemeClr>
                        </a:solidFill>
                      </a:tcPr>
                    </a:tc>
                    <a:tc>
                      <a:txBody>
                        <a:bodyPr/>
                        <a:lstStyle/>
                        <a:p>
                          <a:pPr algn="ctr" fontAlgn="b"/>
                          <a:r>
                            <a:rPr lang="es-CL" sz="900" u="none" strike="noStrike" dirty="0">
                              <a:effectLst/>
                            </a:rPr>
                            <a:t>125.4</a:t>
                          </a:r>
                          <a:endParaRPr lang="es-CL" sz="900" b="0" i="0" u="none" strike="noStrike" dirty="0">
                            <a:solidFill>
                              <a:srgbClr val="000000"/>
                            </a:solidFill>
                            <a:effectLst/>
                            <a:latin typeface="Calibri" panose="020F0502020204030204" pitchFamily="34" charset="0"/>
                          </a:endParaRPr>
                        </a:p>
                      </a:txBody>
                      <a:tcPr marL="9149" marR="9149" marT="45747" marB="45747" anchor="ctr">
                        <a:solidFill>
                          <a:schemeClr val="bg1">
                            <a:lumMod val="95000"/>
                          </a:schemeClr>
                        </a:solidFill>
                      </a:tcPr>
                    </a:tc>
                    <a:tc>
                      <a:txBody>
                        <a:bodyPr/>
                        <a:lstStyle/>
                        <a:p>
                          <a:pPr algn="ctr" fontAlgn="b"/>
                          <a:r>
                            <a:rPr lang="es-CL" sz="900" u="none" strike="noStrike" dirty="0">
                              <a:effectLst/>
                            </a:rPr>
                            <a:t>208.4</a:t>
                          </a:r>
                          <a:endParaRPr lang="es-CL" sz="900" b="0" i="0" u="none" strike="noStrike" dirty="0">
                            <a:solidFill>
                              <a:srgbClr val="000000"/>
                            </a:solidFill>
                            <a:effectLst/>
                            <a:latin typeface="Calibri" panose="020F0502020204030204" pitchFamily="34" charset="0"/>
                          </a:endParaRPr>
                        </a:p>
                      </a:txBody>
                      <a:tcPr marL="9149" marR="9149" marT="45747" marB="45747" anchor="ctr">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s-ES" sz="9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a:t>
                          </a:r>
                          <a:endParaRPr kumimoji="0" lang="es-CL" sz="9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9149" marR="9149" marT="45747" marB="45747" anchor="ctr">
                        <a:solidFill>
                          <a:schemeClr val="bg1">
                            <a:lumMod val="95000"/>
                          </a:schemeClr>
                        </a:solidFill>
                      </a:tcPr>
                    </a:tc>
                    <a:tc>
                      <a:txBody>
                        <a:bodyPr/>
                        <a:lstStyle/>
                        <a:p>
                          <a:pPr algn="ctr" fontAlgn="b"/>
                          <a:r>
                            <a:rPr lang="es-CL" sz="900" u="none" strike="noStrike" dirty="0">
                              <a:effectLst/>
                            </a:rPr>
                            <a:t>561.2</a:t>
                          </a:r>
                          <a:endParaRPr lang="es-CL" sz="900" b="0" i="0" u="none" strike="noStrike" dirty="0">
                            <a:solidFill>
                              <a:srgbClr val="000000"/>
                            </a:solidFill>
                            <a:effectLst/>
                            <a:latin typeface="Calibri" panose="020F0502020204030204" pitchFamily="34" charset="0"/>
                          </a:endParaRPr>
                        </a:p>
                      </a:txBody>
                      <a:tcPr marL="9149" marR="9149" marT="45747" marB="45747" anchor="ctr">
                        <a:solidFill>
                          <a:schemeClr val="bg1">
                            <a:lumMod val="95000"/>
                          </a:schemeClr>
                        </a:solidFill>
                      </a:tcPr>
                    </a:tc>
                    <a:tc>
                      <a:txBody>
                        <a:bodyPr/>
                        <a:lstStyle/>
                        <a:p>
                          <a:pPr algn="ctr" fontAlgn="b"/>
                          <a:endParaRPr lang="es-CL" sz="1100" b="0" i="0" u="none" strike="noStrike" dirty="0">
                            <a:solidFill>
                              <a:srgbClr val="000000"/>
                            </a:solidFill>
                            <a:effectLst/>
                            <a:latin typeface="Calibri" panose="020F0502020204030204" pitchFamily="34" charset="0"/>
                          </a:endParaRPr>
                        </a:p>
                      </a:txBody>
                      <a:tcPr marL="9149" marR="9149" marT="45747" marB="45747" anchor="ctr">
                        <a:noFill/>
                      </a:tcPr>
                    </a:tc>
                    <a:tc>
                      <a:txBody>
                        <a:bodyPr/>
                        <a:lstStyle/>
                        <a:p>
                          <a:pPr marL="0" algn="ctr" defTabSz="914400" rtl="0" eaLnBrk="1" fontAlgn="b" latinLnBrk="0" hangingPunct="1"/>
                          <a:r>
                            <a:rPr lang="es-CL" sz="1100" u="none" strike="noStrike" kern="1200" dirty="0">
                              <a:solidFill>
                                <a:schemeClr val="dk1"/>
                              </a:solidFill>
                              <a:effectLst/>
                              <a:latin typeface="+mn-lt"/>
                              <a:ea typeface="+mn-ea"/>
                              <a:cs typeface="+mn-cs"/>
                            </a:rPr>
                            <a:t>2</a:t>
                          </a:r>
                        </a:p>
                      </a:txBody>
                      <a:tcPr marL="9149" marR="9149" marT="45747" marB="45747" anchor="ctr">
                        <a:solidFill>
                          <a:schemeClr val="bg1">
                            <a:lumMod val="95000"/>
                          </a:schemeClr>
                        </a:solidFill>
                      </a:tcPr>
                    </a:tc>
                    <a:tc>
                      <a:txBody>
                        <a:bodyPr/>
                        <a:lstStyle/>
                        <a:p>
                          <a:pPr algn="ctr" fontAlgn="b"/>
                          <a:r>
                            <a:rPr lang="es-CL" sz="1100" u="none" strike="noStrike" dirty="0">
                              <a:effectLst/>
                            </a:rPr>
                            <a:t>-0.076</a:t>
                          </a:r>
                          <a:endParaRPr lang="es-CL" sz="1100" b="0" i="0" u="none" strike="noStrike" dirty="0">
                            <a:solidFill>
                              <a:srgbClr val="000000"/>
                            </a:solidFill>
                            <a:effectLst/>
                            <a:latin typeface="Calibri" panose="020F0502020204030204" pitchFamily="34" charset="0"/>
                          </a:endParaRPr>
                        </a:p>
                      </a:txBody>
                      <a:tcPr marL="9149" marR="9149" marT="45747" marB="45747" anchor="ctr">
                        <a:solidFill>
                          <a:schemeClr val="bg1">
                            <a:lumMod val="95000"/>
                          </a:schemeClr>
                        </a:solidFill>
                      </a:tcPr>
                    </a:tc>
                    <a:tc>
                      <a:txBody>
                        <a:bodyPr/>
                        <a:lstStyle/>
                        <a:p>
                          <a:pPr algn="ctr" fontAlgn="b"/>
                          <a:r>
                            <a:rPr lang="es-CL" sz="1100" u="none" strike="noStrike" dirty="0">
                              <a:effectLst/>
                            </a:rPr>
                            <a:t>23.27</a:t>
                          </a:r>
                          <a:endParaRPr lang="es-CL" sz="1100" b="0" i="0" u="none" strike="noStrike" dirty="0">
                            <a:solidFill>
                              <a:srgbClr val="000000"/>
                            </a:solidFill>
                            <a:effectLst/>
                            <a:latin typeface="Calibri" panose="020F0502020204030204" pitchFamily="34" charset="0"/>
                          </a:endParaRPr>
                        </a:p>
                      </a:txBody>
                      <a:tcPr marL="9149" marR="9149" marT="45747" marB="45747" anchor="ctr">
                        <a:solidFill>
                          <a:schemeClr val="bg1">
                            <a:lumMod val="95000"/>
                          </a:schemeClr>
                        </a:solidFill>
                      </a:tcPr>
                    </a:tc>
                    <a:tc>
                      <a:txBody>
                        <a:bodyPr/>
                        <a:lstStyle/>
                        <a:p>
                          <a:pPr algn="ctr" fontAlgn="b"/>
                          <a:endParaRPr lang="es-CL" sz="1100" b="0" i="0" u="none" strike="noStrike" dirty="0">
                            <a:solidFill>
                              <a:srgbClr val="000000"/>
                            </a:solidFill>
                            <a:effectLst/>
                            <a:latin typeface="Calibri" panose="020F0502020204030204" pitchFamily="34" charset="0"/>
                          </a:endParaRPr>
                        </a:p>
                      </a:txBody>
                      <a:tcPr marL="9149" marR="9149" marT="45747" marB="45747" anchor="ctr">
                        <a:noFill/>
                      </a:tcPr>
                    </a:tc>
                    <a:tc>
                      <a:txBody>
                        <a:bodyPr/>
                        <a:lstStyle/>
                        <a:p>
                          <a:pPr marL="0" algn="ctr" defTabSz="914400" rtl="0" eaLnBrk="1" fontAlgn="b" latinLnBrk="0" hangingPunct="1"/>
                          <a:r>
                            <a:rPr lang="es-CL" sz="1100" u="none" strike="noStrike" kern="1200" dirty="0">
                              <a:solidFill>
                                <a:schemeClr val="dk1"/>
                              </a:solidFill>
                              <a:effectLst/>
                              <a:latin typeface="+mn-lt"/>
                              <a:ea typeface="+mn-ea"/>
                              <a:cs typeface="+mn-cs"/>
                            </a:rPr>
                            <a:t>2</a:t>
                          </a:r>
                        </a:p>
                      </a:txBody>
                      <a:tcPr marL="9149" marR="9149" marT="45747" marB="45747" anchor="ctr">
                        <a:solidFill>
                          <a:schemeClr val="bg1">
                            <a:lumMod val="95000"/>
                          </a:schemeClr>
                        </a:solidFill>
                      </a:tcPr>
                    </a:tc>
                    <a:tc>
                      <a:txBody>
                        <a:bodyPr/>
                        <a:lstStyle/>
                        <a:p>
                          <a:endParaRPr lang="es-CL"/>
                        </a:p>
                      </a:txBody>
                      <a:tcPr marL="9149" marR="9149" marT="45747" marB="45747" anchor="ctr">
                        <a:blipFill>
                          <a:blip r:embed="rId2"/>
                          <a:stretch>
                            <a:fillRect l="-1193939" t="-204082" r="-100758" b="-612245"/>
                          </a:stretch>
                        </a:blipFill>
                      </a:tcPr>
                    </a:tc>
                    <a:tc>
                      <a:txBody>
                        <a:bodyPr/>
                        <a:lstStyle/>
                        <a:p>
                          <a:endParaRPr lang="es-CL"/>
                        </a:p>
                      </a:txBody>
                      <a:tcPr marL="9149" marR="9149" marT="45747" marB="45747" anchor="ctr">
                        <a:blipFill>
                          <a:blip r:embed="rId2"/>
                          <a:stretch>
                            <a:fillRect l="-1303817" t="-204082" r="-1527" b="-612245"/>
                          </a:stretch>
                        </a:blipFill>
                      </a:tcPr>
                    </a:tc>
                    <a:extLst>
                      <a:ext uri="{0D108BD9-81ED-4DB2-BD59-A6C34878D82A}">
                        <a16:rowId xmlns:a16="http://schemas.microsoft.com/office/drawing/2014/main" val="2989158123"/>
                      </a:ext>
                    </a:extLst>
                  </a:tr>
                  <a:tr h="299314">
                    <a:tc>
                      <a:txBody>
                        <a:bodyPr/>
                        <a:lstStyle/>
                        <a:p>
                          <a:pPr marL="0" algn="ctr" defTabSz="914400" rtl="0" eaLnBrk="1" fontAlgn="b" latinLnBrk="0" hangingPunct="1"/>
                          <a:r>
                            <a:rPr lang="es-CL" sz="1100" u="none" strike="noStrike" kern="1200" dirty="0">
                              <a:solidFill>
                                <a:schemeClr val="dk1"/>
                              </a:solidFill>
                              <a:effectLst/>
                              <a:latin typeface="+mn-lt"/>
                              <a:ea typeface="+mn-ea"/>
                              <a:cs typeface="+mn-cs"/>
                            </a:rPr>
                            <a:t>3</a:t>
                          </a:r>
                        </a:p>
                      </a:txBody>
                      <a:tcPr marL="9149" marR="9149" marT="45747" marB="45747" anchor="ctr">
                        <a:solidFill>
                          <a:schemeClr val="bg1">
                            <a:lumMod val="95000"/>
                          </a:schemeClr>
                        </a:solidFill>
                      </a:tcPr>
                    </a:tc>
                    <a:tc>
                      <a:txBody>
                        <a:bodyPr/>
                        <a:lstStyle/>
                        <a:p>
                          <a:pPr algn="ctr" fontAlgn="b"/>
                          <a:r>
                            <a:rPr lang="es-CL" sz="900" u="none" strike="noStrike" dirty="0">
                              <a:effectLst/>
                            </a:rPr>
                            <a:t>1.4</a:t>
                          </a:r>
                          <a:endParaRPr lang="es-CL" sz="900" b="0" i="0" u="none" strike="noStrike" dirty="0">
                            <a:solidFill>
                              <a:srgbClr val="000000"/>
                            </a:solidFill>
                            <a:effectLst/>
                            <a:latin typeface="Calibri" panose="020F0502020204030204" pitchFamily="34" charset="0"/>
                          </a:endParaRPr>
                        </a:p>
                      </a:txBody>
                      <a:tcPr marL="9149" marR="9149" marT="45747" marB="45747" anchor="ctr">
                        <a:solidFill>
                          <a:schemeClr val="bg1">
                            <a:lumMod val="95000"/>
                          </a:schemeClr>
                        </a:solidFill>
                      </a:tcPr>
                    </a:tc>
                    <a:tc>
                      <a:txBody>
                        <a:bodyPr/>
                        <a:lstStyle/>
                        <a:p>
                          <a:pPr algn="ctr" fontAlgn="b"/>
                          <a:r>
                            <a:rPr lang="es-CL" sz="900" u="none" strike="noStrike" dirty="0">
                              <a:effectLst/>
                            </a:rPr>
                            <a:t>7.2</a:t>
                          </a:r>
                          <a:endParaRPr lang="es-CL" sz="900" b="0" i="0" u="none" strike="noStrike" dirty="0">
                            <a:solidFill>
                              <a:srgbClr val="000000"/>
                            </a:solidFill>
                            <a:effectLst/>
                            <a:latin typeface="Calibri" panose="020F0502020204030204" pitchFamily="34" charset="0"/>
                          </a:endParaRPr>
                        </a:p>
                      </a:txBody>
                      <a:tcPr marL="9149" marR="9149" marT="45747" marB="45747" anchor="ctr">
                        <a:solidFill>
                          <a:schemeClr val="bg1">
                            <a:lumMod val="95000"/>
                          </a:schemeClr>
                        </a:solidFill>
                      </a:tcPr>
                    </a:tc>
                    <a:tc>
                      <a:txBody>
                        <a:bodyPr/>
                        <a:lstStyle/>
                        <a:p>
                          <a:pPr algn="ctr" fontAlgn="b"/>
                          <a:r>
                            <a:rPr lang="es-CL" sz="900" u="none" strike="noStrike" dirty="0">
                              <a:effectLst/>
                            </a:rPr>
                            <a:t>26.2</a:t>
                          </a:r>
                          <a:endParaRPr lang="es-CL" sz="900" b="0" i="0" u="none" strike="noStrike" dirty="0">
                            <a:solidFill>
                              <a:srgbClr val="000000"/>
                            </a:solidFill>
                            <a:effectLst/>
                            <a:latin typeface="Calibri" panose="020F0502020204030204" pitchFamily="34" charset="0"/>
                          </a:endParaRPr>
                        </a:p>
                      </a:txBody>
                      <a:tcPr marL="9149" marR="9149" marT="45747" marB="45747" anchor="ctr">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s-ES" sz="9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a:t>
                          </a:r>
                          <a:endParaRPr kumimoji="0" lang="es-CL" sz="9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9149" marR="9149" marT="45747" marB="45747" anchor="ctr">
                        <a:solidFill>
                          <a:schemeClr val="bg1">
                            <a:lumMod val="95000"/>
                          </a:schemeClr>
                        </a:solidFill>
                      </a:tcPr>
                    </a:tc>
                    <a:tc>
                      <a:txBody>
                        <a:bodyPr/>
                        <a:lstStyle/>
                        <a:p>
                          <a:pPr algn="ctr" fontAlgn="b"/>
                          <a:r>
                            <a:rPr lang="es-CL" sz="900" u="none" strike="noStrike" dirty="0">
                              <a:effectLst/>
                            </a:rPr>
                            <a:t>173.6</a:t>
                          </a:r>
                          <a:endParaRPr lang="es-CL" sz="900" b="0" i="0" u="none" strike="noStrike" dirty="0">
                            <a:solidFill>
                              <a:srgbClr val="000000"/>
                            </a:solidFill>
                            <a:effectLst/>
                            <a:latin typeface="Calibri" panose="020F0502020204030204" pitchFamily="34" charset="0"/>
                          </a:endParaRPr>
                        </a:p>
                      </a:txBody>
                      <a:tcPr marL="9149" marR="9149" marT="45747" marB="45747" anchor="ctr">
                        <a:solidFill>
                          <a:schemeClr val="bg1">
                            <a:lumMod val="95000"/>
                          </a:schemeClr>
                        </a:solidFill>
                      </a:tcPr>
                    </a:tc>
                    <a:tc>
                      <a:txBody>
                        <a:bodyPr/>
                        <a:lstStyle/>
                        <a:p>
                          <a:pPr algn="ctr" fontAlgn="b"/>
                          <a:endParaRPr lang="es-CL" sz="1100" b="0" i="0" u="none" strike="noStrike" dirty="0">
                            <a:solidFill>
                              <a:srgbClr val="000000"/>
                            </a:solidFill>
                            <a:effectLst/>
                            <a:latin typeface="Calibri" panose="020F0502020204030204" pitchFamily="34" charset="0"/>
                          </a:endParaRPr>
                        </a:p>
                      </a:txBody>
                      <a:tcPr marL="9149" marR="9149" marT="45747" marB="45747" anchor="ctr">
                        <a:noFill/>
                      </a:tcPr>
                    </a:tc>
                    <a:tc>
                      <a:txBody>
                        <a:bodyPr/>
                        <a:lstStyle/>
                        <a:p>
                          <a:pPr marL="0" algn="ctr" defTabSz="914400" rtl="0" eaLnBrk="1" fontAlgn="b" latinLnBrk="0" hangingPunct="1"/>
                          <a:r>
                            <a:rPr lang="es-CL" sz="1100" u="none" strike="noStrike" kern="1200" dirty="0">
                              <a:solidFill>
                                <a:schemeClr val="dk1"/>
                              </a:solidFill>
                              <a:effectLst/>
                              <a:latin typeface="+mn-lt"/>
                              <a:ea typeface="+mn-ea"/>
                              <a:cs typeface="+mn-cs"/>
                            </a:rPr>
                            <a:t>3</a:t>
                          </a:r>
                        </a:p>
                      </a:txBody>
                      <a:tcPr marL="9149" marR="9149" marT="45747" marB="45747" anchor="ctr">
                        <a:solidFill>
                          <a:schemeClr val="bg1">
                            <a:lumMod val="95000"/>
                          </a:schemeClr>
                        </a:solidFill>
                      </a:tcPr>
                    </a:tc>
                    <a:tc>
                      <a:txBody>
                        <a:bodyPr/>
                        <a:lstStyle/>
                        <a:p>
                          <a:pPr algn="ctr" fontAlgn="b"/>
                          <a:r>
                            <a:rPr lang="es-CL" sz="1100" u="none" strike="noStrike" dirty="0">
                              <a:effectLst/>
                            </a:rPr>
                            <a:t>10.74</a:t>
                          </a:r>
                          <a:endParaRPr lang="es-CL" sz="1100" b="0" i="0" u="none" strike="noStrike" dirty="0">
                            <a:solidFill>
                              <a:srgbClr val="000000"/>
                            </a:solidFill>
                            <a:effectLst/>
                            <a:latin typeface="Calibri" panose="020F0502020204030204" pitchFamily="34" charset="0"/>
                          </a:endParaRPr>
                        </a:p>
                      </a:txBody>
                      <a:tcPr marL="9149" marR="9149" marT="45747" marB="45747" anchor="ctr">
                        <a:solidFill>
                          <a:schemeClr val="bg1">
                            <a:lumMod val="95000"/>
                          </a:schemeClr>
                        </a:solidFill>
                      </a:tcPr>
                    </a:tc>
                    <a:tc>
                      <a:txBody>
                        <a:bodyPr/>
                        <a:lstStyle/>
                        <a:p>
                          <a:pPr algn="ctr" fontAlgn="b"/>
                          <a:r>
                            <a:rPr lang="es-CL" sz="1100" u="none" strike="noStrike" dirty="0">
                              <a:effectLst/>
                            </a:rPr>
                            <a:t>0.17</a:t>
                          </a:r>
                          <a:endParaRPr lang="es-CL" sz="1100" b="0" i="0" u="none" strike="noStrike" dirty="0">
                            <a:solidFill>
                              <a:srgbClr val="000000"/>
                            </a:solidFill>
                            <a:effectLst/>
                            <a:latin typeface="Calibri" panose="020F0502020204030204" pitchFamily="34" charset="0"/>
                          </a:endParaRPr>
                        </a:p>
                      </a:txBody>
                      <a:tcPr marL="9149" marR="9149" marT="45747" marB="45747" anchor="ctr">
                        <a:solidFill>
                          <a:schemeClr val="bg1">
                            <a:lumMod val="95000"/>
                          </a:schemeClr>
                        </a:solidFill>
                      </a:tcPr>
                    </a:tc>
                    <a:tc>
                      <a:txBody>
                        <a:bodyPr/>
                        <a:lstStyle/>
                        <a:p>
                          <a:pPr algn="ctr" fontAlgn="b"/>
                          <a:endParaRPr lang="es-CL" sz="1100" b="0" i="0" u="none" strike="noStrike" dirty="0">
                            <a:solidFill>
                              <a:srgbClr val="000000"/>
                            </a:solidFill>
                            <a:effectLst/>
                            <a:latin typeface="Calibri" panose="020F0502020204030204" pitchFamily="34" charset="0"/>
                          </a:endParaRPr>
                        </a:p>
                      </a:txBody>
                      <a:tcPr marL="9149" marR="9149" marT="45747" marB="45747" anchor="ctr">
                        <a:noFill/>
                      </a:tcPr>
                    </a:tc>
                    <a:tc>
                      <a:txBody>
                        <a:bodyPr/>
                        <a:lstStyle/>
                        <a:p>
                          <a:pPr marL="0" algn="ctr" defTabSz="914400" rtl="0" eaLnBrk="1" fontAlgn="b" latinLnBrk="0" hangingPunct="1"/>
                          <a:r>
                            <a:rPr lang="es-CL" sz="1100" u="none" strike="noStrike" kern="1200" dirty="0">
                              <a:solidFill>
                                <a:schemeClr val="dk1"/>
                              </a:solidFill>
                              <a:effectLst/>
                              <a:latin typeface="+mn-lt"/>
                              <a:ea typeface="+mn-ea"/>
                              <a:cs typeface="+mn-cs"/>
                            </a:rPr>
                            <a:t>3</a:t>
                          </a:r>
                        </a:p>
                      </a:txBody>
                      <a:tcPr marL="9149" marR="9149" marT="45747" marB="45747" anchor="ctr">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s-E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a:t>
                          </a:r>
                          <a:endParaRPr kumimoji="0" lang="es-CL"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9149" marR="9149" marT="45747" marB="45747" anchor="ctr">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s-E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a:t>
                          </a:r>
                          <a:endParaRPr kumimoji="0" lang="es-CL"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9149" marR="9149" marT="45747" marB="45747" anchor="ctr">
                        <a:solidFill>
                          <a:schemeClr val="bg1">
                            <a:lumMod val="95000"/>
                          </a:schemeClr>
                        </a:solidFill>
                      </a:tcPr>
                    </a:tc>
                    <a:extLst>
                      <a:ext uri="{0D108BD9-81ED-4DB2-BD59-A6C34878D82A}">
                        <a16:rowId xmlns:a16="http://schemas.microsoft.com/office/drawing/2014/main" val="3299805381"/>
                      </a:ext>
                    </a:extLst>
                  </a:tr>
                  <a:tr h="299314">
                    <a:tc>
                      <a:txBody>
                        <a:bodyPr/>
                        <a:lstStyle/>
                        <a:p>
                          <a:pPr marL="0" algn="ctr" defTabSz="914400" rtl="0" eaLnBrk="1" fontAlgn="b" latinLnBrk="0" hangingPunct="1"/>
                          <a:r>
                            <a:rPr lang="es-CL" sz="1100" u="none" strike="noStrike" kern="1200" dirty="0">
                              <a:solidFill>
                                <a:schemeClr val="dk1"/>
                              </a:solidFill>
                              <a:effectLst/>
                              <a:latin typeface="+mn-lt"/>
                              <a:ea typeface="+mn-ea"/>
                              <a:cs typeface="+mn-cs"/>
                            </a:rPr>
                            <a:t>4</a:t>
                          </a:r>
                        </a:p>
                      </a:txBody>
                      <a:tcPr marL="9149" marR="9149" marT="45747" marB="45747" anchor="ctr">
                        <a:solidFill>
                          <a:schemeClr val="bg1">
                            <a:lumMod val="95000"/>
                          </a:schemeClr>
                        </a:solidFill>
                      </a:tcPr>
                    </a:tc>
                    <a:tc>
                      <a:txBody>
                        <a:bodyPr/>
                        <a:lstStyle/>
                        <a:p>
                          <a:pPr algn="ctr" fontAlgn="b"/>
                          <a:r>
                            <a:rPr lang="es-CL" sz="900" u="none" strike="noStrike" dirty="0">
                              <a:effectLst/>
                            </a:rPr>
                            <a:t>37.0</a:t>
                          </a:r>
                          <a:endParaRPr lang="es-CL" sz="900" b="0" i="0" u="none" strike="noStrike" dirty="0">
                            <a:solidFill>
                              <a:srgbClr val="000000"/>
                            </a:solidFill>
                            <a:effectLst/>
                            <a:latin typeface="Calibri" panose="020F0502020204030204" pitchFamily="34" charset="0"/>
                          </a:endParaRPr>
                        </a:p>
                      </a:txBody>
                      <a:tcPr marL="9149" marR="9149" marT="45747" marB="45747" anchor="ctr">
                        <a:solidFill>
                          <a:schemeClr val="bg1">
                            <a:lumMod val="95000"/>
                          </a:schemeClr>
                        </a:solidFill>
                      </a:tcPr>
                    </a:tc>
                    <a:tc>
                      <a:txBody>
                        <a:bodyPr/>
                        <a:lstStyle/>
                        <a:p>
                          <a:pPr algn="ctr" fontAlgn="b"/>
                          <a:r>
                            <a:rPr lang="es-CL" sz="900" u="none" strike="noStrike" dirty="0">
                              <a:effectLst/>
                            </a:rPr>
                            <a:t>195.4</a:t>
                          </a:r>
                          <a:endParaRPr lang="es-CL" sz="900" b="0" i="0" u="none" strike="noStrike" dirty="0">
                            <a:solidFill>
                              <a:srgbClr val="000000"/>
                            </a:solidFill>
                            <a:effectLst/>
                            <a:latin typeface="Calibri" panose="020F0502020204030204" pitchFamily="34" charset="0"/>
                          </a:endParaRPr>
                        </a:p>
                      </a:txBody>
                      <a:tcPr marL="9149" marR="9149" marT="45747" marB="45747" anchor="ctr">
                        <a:solidFill>
                          <a:schemeClr val="bg1">
                            <a:lumMod val="95000"/>
                          </a:schemeClr>
                        </a:solidFill>
                      </a:tcPr>
                    </a:tc>
                    <a:tc>
                      <a:txBody>
                        <a:bodyPr/>
                        <a:lstStyle/>
                        <a:p>
                          <a:pPr algn="ctr" fontAlgn="b"/>
                          <a:r>
                            <a:rPr lang="es-CL" sz="900" u="none" strike="noStrike" dirty="0">
                              <a:effectLst/>
                            </a:rPr>
                            <a:t>406.4</a:t>
                          </a:r>
                          <a:endParaRPr lang="es-CL" sz="900" b="0" i="0" u="none" strike="noStrike" dirty="0">
                            <a:solidFill>
                              <a:srgbClr val="000000"/>
                            </a:solidFill>
                            <a:effectLst/>
                            <a:latin typeface="Calibri" panose="020F0502020204030204" pitchFamily="34" charset="0"/>
                          </a:endParaRPr>
                        </a:p>
                      </a:txBody>
                      <a:tcPr marL="9149" marR="9149" marT="45747" marB="45747" anchor="ctr">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s-ES" sz="9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a:t>
                          </a:r>
                          <a:endParaRPr kumimoji="0" lang="es-CL" sz="9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9149" marR="9149" marT="45747" marB="45747" anchor="ctr">
                        <a:solidFill>
                          <a:schemeClr val="bg1">
                            <a:lumMod val="95000"/>
                          </a:schemeClr>
                        </a:solidFill>
                      </a:tcPr>
                    </a:tc>
                    <a:tc>
                      <a:txBody>
                        <a:bodyPr/>
                        <a:lstStyle/>
                        <a:p>
                          <a:pPr algn="ctr" fontAlgn="b"/>
                          <a:r>
                            <a:rPr lang="es-CL" sz="900" u="none" strike="noStrike" dirty="0">
                              <a:effectLst/>
                            </a:rPr>
                            <a:t>490.4</a:t>
                          </a:r>
                          <a:endParaRPr lang="es-CL" sz="900" b="0" i="0" u="none" strike="noStrike" dirty="0">
                            <a:solidFill>
                              <a:srgbClr val="000000"/>
                            </a:solidFill>
                            <a:effectLst/>
                            <a:latin typeface="Calibri" panose="020F0502020204030204" pitchFamily="34" charset="0"/>
                          </a:endParaRPr>
                        </a:p>
                      </a:txBody>
                      <a:tcPr marL="9149" marR="9149" marT="45747" marB="45747" anchor="ctr">
                        <a:solidFill>
                          <a:schemeClr val="bg1">
                            <a:lumMod val="95000"/>
                          </a:schemeClr>
                        </a:solidFill>
                      </a:tcPr>
                    </a:tc>
                    <a:tc>
                      <a:txBody>
                        <a:bodyPr/>
                        <a:lstStyle/>
                        <a:p>
                          <a:pPr algn="ctr" fontAlgn="b"/>
                          <a:endParaRPr lang="es-CL" sz="1100" b="0" i="0" u="none" strike="noStrike" dirty="0">
                            <a:solidFill>
                              <a:srgbClr val="000000"/>
                            </a:solidFill>
                            <a:effectLst/>
                            <a:latin typeface="Calibri" panose="020F0502020204030204" pitchFamily="34" charset="0"/>
                          </a:endParaRPr>
                        </a:p>
                      </a:txBody>
                      <a:tcPr marL="9149" marR="9149" marT="45747" marB="45747" anchor="ctr">
                        <a:noFill/>
                      </a:tcPr>
                    </a:tc>
                    <a:tc>
                      <a:txBody>
                        <a:bodyPr/>
                        <a:lstStyle/>
                        <a:p>
                          <a:pPr marL="0" algn="ctr" defTabSz="914400" rtl="0" eaLnBrk="1" fontAlgn="b" latinLnBrk="0" hangingPunct="1"/>
                          <a:r>
                            <a:rPr lang="es-CL" sz="1100" u="none" strike="noStrike" kern="1200" dirty="0">
                              <a:solidFill>
                                <a:schemeClr val="dk1"/>
                              </a:solidFill>
                              <a:effectLst/>
                              <a:latin typeface="+mn-lt"/>
                              <a:ea typeface="+mn-ea"/>
                              <a:cs typeface="+mn-cs"/>
                            </a:rPr>
                            <a:t>4</a:t>
                          </a:r>
                        </a:p>
                      </a:txBody>
                      <a:tcPr marL="9149" marR="9149" marT="45747" marB="45747" anchor="ctr">
                        <a:solidFill>
                          <a:schemeClr val="bg1">
                            <a:lumMod val="95000"/>
                          </a:schemeClr>
                        </a:solidFill>
                      </a:tcPr>
                    </a:tc>
                    <a:tc>
                      <a:txBody>
                        <a:bodyPr/>
                        <a:lstStyle/>
                        <a:p>
                          <a:pPr algn="ctr" fontAlgn="b"/>
                          <a:r>
                            <a:rPr lang="es-CL" sz="1100" u="none" strike="noStrike" dirty="0">
                              <a:effectLst/>
                            </a:rPr>
                            <a:t>18.56</a:t>
                          </a:r>
                          <a:endParaRPr lang="es-CL" sz="1100" b="0" i="0" u="none" strike="noStrike" dirty="0">
                            <a:solidFill>
                              <a:srgbClr val="000000"/>
                            </a:solidFill>
                            <a:effectLst/>
                            <a:latin typeface="Calibri" panose="020F0502020204030204" pitchFamily="34" charset="0"/>
                          </a:endParaRPr>
                        </a:p>
                      </a:txBody>
                      <a:tcPr marL="9149" marR="9149" marT="45747" marB="45747" anchor="ctr">
                        <a:solidFill>
                          <a:schemeClr val="bg1">
                            <a:lumMod val="95000"/>
                          </a:schemeClr>
                        </a:solidFill>
                      </a:tcPr>
                    </a:tc>
                    <a:tc>
                      <a:txBody>
                        <a:bodyPr/>
                        <a:lstStyle/>
                        <a:p>
                          <a:pPr algn="ctr" fontAlgn="b"/>
                          <a:r>
                            <a:rPr lang="es-CL" sz="1100" u="none" strike="noStrike" dirty="0">
                              <a:effectLst/>
                            </a:rPr>
                            <a:t>-23.</a:t>
                          </a:r>
                          <a:endParaRPr lang="es-CL" sz="1100" b="0" i="0" u="none" strike="noStrike" dirty="0">
                            <a:solidFill>
                              <a:srgbClr val="000000"/>
                            </a:solidFill>
                            <a:effectLst/>
                            <a:latin typeface="Calibri" panose="020F0502020204030204" pitchFamily="34" charset="0"/>
                          </a:endParaRPr>
                        </a:p>
                      </a:txBody>
                      <a:tcPr marL="9149" marR="9149" marT="45747" marB="45747" anchor="ctr">
                        <a:solidFill>
                          <a:schemeClr val="bg1">
                            <a:lumMod val="95000"/>
                          </a:schemeClr>
                        </a:solidFill>
                      </a:tcPr>
                    </a:tc>
                    <a:tc>
                      <a:txBody>
                        <a:bodyPr/>
                        <a:lstStyle/>
                        <a:p>
                          <a:pPr algn="ctr" fontAlgn="b"/>
                          <a:endParaRPr lang="es-CL" sz="1100" b="0" i="0" u="none" strike="noStrike" dirty="0">
                            <a:solidFill>
                              <a:srgbClr val="000000"/>
                            </a:solidFill>
                            <a:effectLst/>
                            <a:latin typeface="Calibri" panose="020F0502020204030204" pitchFamily="34" charset="0"/>
                          </a:endParaRPr>
                        </a:p>
                      </a:txBody>
                      <a:tcPr marL="9149" marR="9149" marT="45747" marB="45747" anchor="ctr">
                        <a:noFill/>
                      </a:tcPr>
                    </a:tc>
                    <a:tc>
                      <a:txBody>
                        <a:bodyPr/>
                        <a:lstStyle/>
                        <a:p>
                          <a:pPr marL="0" algn="ctr" defTabSz="914400" rtl="0" eaLnBrk="1" fontAlgn="b" latinLnBrk="0" hangingPunct="1"/>
                          <a:r>
                            <a:rPr lang="es-CL" sz="1100" u="none" strike="noStrike" kern="1200" dirty="0">
                              <a:solidFill>
                                <a:schemeClr val="dk1"/>
                              </a:solidFill>
                              <a:effectLst/>
                              <a:latin typeface="+mn-lt"/>
                              <a:ea typeface="+mn-ea"/>
                              <a:cs typeface="+mn-cs"/>
                            </a:rPr>
                            <a:t>4</a:t>
                          </a:r>
                        </a:p>
                      </a:txBody>
                      <a:tcPr marL="9149" marR="9149" marT="45747" marB="45747" anchor="ctr">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s-E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a:t>
                          </a:r>
                          <a:endParaRPr kumimoji="0" lang="es-CL"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9149" marR="9149" marT="45747" marB="45747" anchor="ctr">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s-E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a:t>
                          </a:r>
                          <a:endParaRPr kumimoji="0" lang="es-CL"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9149" marR="9149" marT="45747" marB="45747" anchor="ctr">
                        <a:solidFill>
                          <a:schemeClr val="bg1">
                            <a:lumMod val="95000"/>
                          </a:schemeClr>
                        </a:solidFill>
                      </a:tcPr>
                    </a:tc>
                    <a:extLst>
                      <a:ext uri="{0D108BD9-81ED-4DB2-BD59-A6C34878D82A}">
                        <a16:rowId xmlns:a16="http://schemas.microsoft.com/office/drawing/2014/main" val="264704226"/>
                      </a:ext>
                    </a:extLst>
                  </a:tr>
                  <a:tr h="299314">
                    <a:tc>
                      <a:txBody>
                        <a:bodyPr/>
                        <a:lstStyle/>
                        <a:p>
                          <a:pPr marL="0" algn="ctr" defTabSz="914400" rtl="0" eaLnBrk="1" fontAlgn="b" latinLnBrk="0" hangingPunct="1"/>
                          <a:r>
                            <a:rPr lang="es-CL" sz="1100" u="none" strike="noStrike" kern="1200" dirty="0">
                              <a:solidFill>
                                <a:schemeClr val="dk1"/>
                              </a:solidFill>
                              <a:effectLst/>
                              <a:latin typeface="+mn-lt"/>
                              <a:ea typeface="+mn-ea"/>
                              <a:cs typeface="+mn-cs"/>
                            </a:rPr>
                            <a:t>5</a:t>
                          </a:r>
                        </a:p>
                      </a:txBody>
                      <a:tcPr marL="9149" marR="9149" marT="45747" marB="45747" anchor="ctr">
                        <a:solidFill>
                          <a:schemeClr val="bg1">
                            <a:lumMod val="95000"/>
                          </a:schemeClr>
                        </a:solidFill>
                      </a:tcPr>
                    </a:tc>
                    <a:tc>
                      <a:txBody>
                        <a:bodyPr/>
                        <a:lstStyle/>
                        <a:p>
                          <a:pPr algn="ctr" fontAlgn="b"/>
                          <a:r>
                            <a:rPr lang="es-CL" sz="900" u="none" strike="noStrike" dirty="0">
                              <a:effectLst/>
                            </a:rPr>
                            <a:t>6.6</a:t>
                          </a:r>
                          <a:endParaRPr lang="es-CL" sz="900" b="0" i="0" u="none" strike="noStrike" dirty="0">
                            <a:solidFill>
                              <a:srgbClr val="000000"/>
                            </a:solidFill>
                            <a:effectLst/>
                            <a:latin typeface="Calibri" panose="020F0502020204030204" pitchFamily="34" charset="0"/>
                          </a:endParaRPr>
                        </a:p>
                      </a:txBody>
                      <a:tcPr marL="9149" marR="9149" marT="45747" marB="45747" anchor="ctr">
                        <a:solidFill>
                          <a:schemeClr val="bg1">
                            <a:lumMod val="95000"/>
                          </a:schemeClr>
                        </a:solidFill>
                      </a:tcPr>
                    </a:tc>
                    <a:tc>
                      <a:txBody>
                        <a:bodyPr/>
                        <a:lstStyle/>
                        <a:p>
                          <a:pPr algn="ctr" fontAlgn="b"/>
                          <a:r>
                            <a:rPr lang="es-CL" sz="900" u="none" strike="noStrike" dirty="0">
                              <a:effectLst/>
                            </a:rPr>
                            <a:t>37.0</a:t>
                          </a:r>
                          <a:endParaRPr lang="es-CL" sz="900" b="0" i="0" u="none" strike="noStrike" dirty="0">
                            <a:solidFill>
                              <a:srgbClr val="000000"/>
                            </a:solidFill>
                            <a:effectLst/>
                            <a:latin typeface="Calibri" panose="020F0502020204030204" pitchFamily="34" charset="0"/>
                          </a:endParaRPr>
                        </a:p>
                      </a:txBody>
                      <a:tcPr marL="9149" marR="9149" marT="45747" marB="45747" anchor="ctr">
                        <a:solidFill>
                          <a:schemeClr val="bg1">
                            <a:lumMod val="95000"/>
                          </a:schemeClr>
                        </a:solidFill>
                      </a:tcPr>
                    </a:tc>
                    <a:tc>
                      <a:txBody>
                        <a:bodyPr/>
                        <a:lstStyle/>
                        <a:p>
                          <a:pPr algn="ctr" fontAlgn="b"/>
                          <a:r>
                            <a:rPr lang="es-CL" sz="900" u="none" strike="noStrike" dirty="0">
                              <a:effectLst/>
                            </a:rPr>
                            <a:t>92.2</a:t>
                          </a:r>
                          <a:endParaRPr lang="es-CL" sz="900" b="0" i="0" u="none" strike="noStrike" dirty="0">
                            <a:solidFill>
                              <a:srgbClr val="000000"/>
                            </a:solidFill>
                            <a:effectLst/>
                            <a:latin typeface="Calibri" panose="020F0502020204030204" pitchFamily="34" charset="0"/>
                          </a:endParaRPr>
                        </a:p>
                      </a:txBody>
                      <a:tcPr marL="9149" marR="9149" marT="45747" marB="45747" anchor="ctr">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s-ES" sz="9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a:t>
                          </a:r>
                          <a:endParaRPr kumimoji="0" lang="es-CL" sz="9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9149" marR="9149" marT="45747" marB="45747" anchor="ctr">
                        <a:solidFill>
                          <a:schemeClr val="bg1">
                            <a:lumMod val="95000"/>
                          </a:schemeClr>
                        </a:solidFill>
                      </a:tcPr>
                    </a:tc>
                    <a:tc>
                      <a:txBody>
                        <a:bodyPr/>
                        <a:lstStyle/>
                        <a:p>
                          <a:pPr algn="ctr" fontAlgn="b"/>
                          <a:r>
                            <a:rPr lang="es-CL" sz="900" u="none" strike="noStrike" dirty="0">
                              <a:effectLst/>
                            </a:rPr>
                            <a:t>230.4</a:t>
                          </a:r>
                          <a:endParaRPr lang="es-CL" sz="900" b="0" i="0" u="none" strike="noStrike" dirty="0">
                            <a:solidFill>
                              <a:srgbClr val="000000"/>
                            </a:solidFill>
                            <a:effectLst/>
                            <a:latin typeface="Calibri" panose="020F0502020204030204" pitchFamily="34" charset="0"/>
                          </a:endParaRPr>
                        </a:p>
                      </a:txBody>
                      <a:tcPr marL="9149" marR="9149" marT="45747" marB="45747" anchor="ctr">
                        <a:solidFill>
                          <a:schemeClr val="bg1">
                            <a:lumMod val="95000"/>
                          </a:schemeClr>
                        </a:solidFill>
                      </a:tcPr>
                    </a:tc>
                    <a:tc>
                      <a:txBody>
                        <a:bodyPr/>
                        <a:lstStyle/>
                        <a:p>
                          <a:pPr algn="ctr" fontAlgn="b"/>
                          <a:endParaRPr lang="es-CL" sz="1100" b="0" i="0" u="none" strike="noStrike" dirty="0">
                            <a:solidFill>
                              <a:srgbClr val="000000"/>
                            </a:solidFill>
                            <a:effectLst/>
                            <a:latin typeface="Calibri" panose="020F0502020204030204" pitchFamily="34" charset="0"/>
                          </a:endParaRPr>
                        </a:p>
                      </a:txBody>
                      <a:tcPr marL="9149" marR="9149" marT="45747" marB="45747" anchor="ctr">
                        <a:noFill/>
                      </a:tcPr>
                    </a:tc>
                    <a:tc>
                      <a:txBody>
                        <a:bodyPr/>
                        <a:lstStyle/>
                        <a:p>
                          <a:pPr marL="0" algn="ctr" defTabSz="914400" rtl="0" eaLnBrk="1" fontAlgn="b" latinLnBrk="0" hangingPunct="1"/>
                          <a:r>
                            <a:rPr lang="es-CL" sz="1100" u="none" strike="noStrike" kern="1200" dirty="0">
                              <a:solidFill>
                                <a:schemeClr val="dk1"/>
                              </a:solidFill>
                              <a:effectLst/>
                              <a:latin typeface="+mn-lt"/>
                              <a:ea typeface="+mn-ea"/>
                              <a:cs typeface="+mn-cs"/>
                            </a:rPr>
                            <a:t>5</a:t>
                          </a:r>
                        </a:p>
                      </a:txBody>
                      <a:tcPr marL="9149" marR="9149" marT="45747" marB="45747" anchor="ctr">
                        <a:solidFill>
                          <a:schemeClr val="bg1">
                            <a:lumMod val="95000"/>
                          </a:schemeClr>
                        </a:solidFill>
                      </a:tcPr>
                    </a:tc>
                    <a:tc>
                      <a:txBody>
                        <a:bodyPr/>
                        <a:lstStyle/>
                        <a:p>
                          <a:pPr algn="ctr" fontAlgn="b"/>
                          <a:r>
                            <a:rPr lang="es-CL" sz="1100" u="none" strike="noStrike" dirty="0">
                              <a:effectLst/>
                            </a:rPr>
                            <a:t>0.79</a:t>
                          </a:r>
                          <a:endParaRPr lang="es-CL" sz="1100" b="0" i="0" u="none" strike="noStrike" dirty="0">
                            <a:solidFill>
                              <a:srgbClr val="000000"/>
                            </a:solidFill>
                            <a:effectLst/>
                            <a:latin typeface="Calibri" panose="020F0502020204030204" pitchFamily="34" charset="0"/>
                          </a:endParaRPr>
                        </a:p>
                      </a:txBody>
                      <a:tcPr marL="9149" marR="9149" marT="45747" marB="45747" anchor="ctr">
                        <a:solidFill>
                          <a:schemeClr val="bg1">
                            <a:lumMod val="95000"/>
                          </a:schemeClr>
                        </a:solidFill>
                      </a:tcPr>
                    </a:tc>
                    <a:tc>
                      <a:txBody>
                        <a:bodyPr/>
                        <a:lstStyle/>
                        <a:p>
                          <a:pPr algn="ctr" fontAlgn="b"/>
                          <a:r>
                            <a:rPr lang="es-CL" sz="1100" u="none" strike="noStrike" dirty="0">
                              <a:effectLst/>
                            </a:rPr>
                            <a:t>0.59</a:t>
                          </a:r>
                          <a:endParaRPr lang="es-CL" sz="1100" b="0" i="0" u="none" strike="noStrike" dirty="0">
                            <a:solidFill>
                              <a:srgbClr val="000000"/>
                            </a:solidFill>
                            <a:effectLst/>
                            <a:latin typeface="Calibri" panose="020F0502020204030204" pitchFamily="34" charset="0"/>
                          </a:endParaRPr>
                        </a:p>
                      </a:txBody>
                      <a:tcPr marL="9149" marR="9149" marT="45747" marB="45747" anchor="ctr">
                        <a:solidFill>
                          <a:schemeClr val="bg1">
                            <a:lumMod val="95000"/>
                          </a:schemeClr>
                        </a:solidFill>
                      </a:tcPr>
                    </a:tc>
                    <a:tc>
                      <a:txBody>
                        <a:bodyPr/>
                        <a:lstStyle/>
                        <a:p>
                          <a:pPr algn="ctr" fontAlgn="b"/>
                          <a:endParaRPr lang="es-CL" sz="1100" b="0" i="0" u="none" strike="noStrike" dirty="0">
                            <a:solidFill>
                              <a:srgbClr val="000000"/>
                            </a:solidFill>
                            <a:effectLst/>
                            <a:latin typeface="Calibri" panose="020F0502020204030204" pitchFamily="34" charset="0"/>
                          </a:endParaRPr>
                        </a:p>
                      </a:txBody>
                      <a:tcPr marL="9149" marR="9149" marT="45747" marB="45747" anchor="ctr">
                        <a:noFill/>
                      </a:tcPr>
                    </a:tc>
                    <a:tc>
                      <a:txBody>
                        <a:bodyPr/>
                        <a:lstStyle/>
                        <a:p>
                          <a:pPr marL="0" algn="ctr" defTabSz="914400" rtl="0" eaLnBrk="1" fontAlgn="b" latinLnBrk="0" hangingPunct="1"/>
                          <a:r>
                            <a:rPr lang="es-CL" sz="1100" u="none" strike="noStrike" kern="1200" dirty="0">
                              <a:solidFill>
                                <a:schemeClr val="dk1"/>
                              </a:solidFill>
                              <a:effectLst/>
                              <a:latin typeface="+mn-lt"/>
                              <a:ea typeface="+mn-ea"/>
                              <a:cs typeface="+mn-cs"/>
                            </a:rPr>
                            <a:t>5</a:t>
                          </a:r>
                        </a:p>
                      </a:txBody>
                      <a:tcPr marL="9149" marR="9149" marT="45747" marB="45747" anchor="ctr">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s-E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a:t>
                          </a:r>
                          <a:endParaRPr kumimoji="0" lang="es-CL"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9149" marR="9149" marT="45747" marB="45747" anchor="ctr">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s-E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a:t>
                          </a:r>
                          <a:endParaRPr kumimoji="0" lang="es-CL"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9149" marR="9149" marT="45747" marB="45747" anchor="ctr">
                        <a:solidFill>
                          <a:schemeClr val="bg1">
                            <a:lumMod val="95000"/>
                          </a:schemeClr>
                        </a:solidFill>
                      </a:tcPr>
                    </a:tc>
                    <a:extLst>
                      <a:ext uri="{0D108BD9-81ED-4DB2-BD59-A6C34878D82A}">
                        <a16:rowId xmlns:a16="http://schemas.microsoft.com/office/drawing/2014/main" val="1261033462"/>
                      </a:ext>
                    </a:extLst>
                  </a:tr>
                  <a:tr h="29931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s-E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a:t>
                          </a:r>
                          <a:endParaRPr kumimoji="0" lang="es-CL"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9149" marR="9149" marT="45747" marB="45747" anchor="ctr">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s-ES" sz="9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a:t>
                          </a:r>
                          <a:endParaRPr kumimoji="0" lang="es-CL" sz="9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9149" marR="9149" marT="45747" marB="45747" anchor="ctr">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s-ES" sz="9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a:t>
                          </a:r>
                          <a:endParaRPr kumimoji="0" lang="es-CL" sz="9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9149" marR="9149" marT="45747" marB="45747" anchor="ctr">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s-ES" sz="9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a:t>
                          </a:r>
                          <a:endParaRPr kumimoji="0" lang="es-CL" sz="9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9149" marR="9149" marT="45747" marB="45747" anchor="ctr">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s-ES" sz="9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a:t>
                          </a:r>
                          <a:endParaRPr kumimoji="0" lang="es-CL" sz="9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9149" marR="9149" marT="45747" marB="45747" anchor="ctr">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s-ES" sz="9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a:t>
                          </a:r>
                          <a:endParaRPr kumimoji="0" lang="es-CL" sz="9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9149" marR="9149" marT="45747" marB="45747" anchor="ctr">
                        <a:solidFill>
                          <a:schemeClr val="bg1">
                            <a:lumMod val="95000"/>
                          </a:schemeClr>
                        </a:solidFill>
                      </a:tcPr>
                    </a:tc>
                    <a:tc>
                      <a:txBody>
                        <a:bodyPr/>
                        <a:lstStyle/>
                        <a:p>
                          <a:pPr algn="ctr" fontAlgn="b"/>
                          <a:endParaRPr lang="es-CL" sz="1100" b="0" i="0" u="none" strike="noStrike" dirty="0">
                            <a:solidFill>
                              <a:srgbClr val="000000"/>
                            </a:solidFill>
                            <a:effectLst/>
                            <a:latin typeface="Calibri" panose="020F0502020204030204" pitchFamily="34" charset="0"/>
                          </a:endParaRPr>
                        </a:p>
                      </a:txBody>
                      <a:tcPr marL="9149" marR="9149" marT="45747" marB="45747" anchor="c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s-E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a:t>
                          </a:r>
                          <a:endParaRPr kumimoji="0" lang="es-CL"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9149" marR="9149" marT="45747" marB="45747" anchor="ctr">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s-E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a:t>
                          </a:r>
                          <a:endParaRPr kumimoji="0" lang="es-CL"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9149" marR="9149" marT="45747" marB="45747" anchor="ctr">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s-E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a:t>
                          </a:r>
                          <a:endParaRPr kumimoji="0" lang="es-CL"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9149" marR="9149" marT="45747" marB="45747" anchor="ctr">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s-CL"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9149" marR="9149" marT="45747" marB="45747" anchor="c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s-E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a:t>
                          </a:r>
                          <a:endParaRPr kumimoji="0" lang="es-CL"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9149" marR="9149" marT="45747" marB="45747" anchor="ctr">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s-E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a:t>
                          </a:r>
                          <a:endParaRPr kumimoji="0" lang="es-CL"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9149" marR="9149" marT="45747" marB="45747" anchor="ctr">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s-E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a:t>
                          </a:r>
                          <a:endParaRPr kumimoji="0" lang="es-CL"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9149" marR="9149" marT="45747" marB="45747" anchor="ctr">
                        <a:solidFill>
                          <a:schemeClr val="bg1">
                            <a:lumMod val="95000"/>
                          </a:schemeClr>
                        </a:solidFill>
                      </a:tcPr>
                    </a:tc>
                    <a:extLst>
                      <a:ext uri="{0D108BD9-81ED-4DB2-BD59-A6C34878D82A}">
                        <a16:rowId xmlns:a16="http://schemas.microsoft.com/office/drawing/2014/main" val="3441200581"/>
                      </a:ext>
                    </a:extLst>
                  </a:tr>
                  <a:tr h="29931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s-E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a:t>
                          </a:r>
                          <a:endParaRPr kumimoji="0" lang="es-CL"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9149" marR="9149" marT="45747" marB="45747" anchor="ctr">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s-ES" sz="9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a:t>
                          </a:r>
                          <a:endParaRPr kumimoji="0" lang="es-CL" sz="9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9149" marR="9149" marT="45747" marB="45747" anchor="ctr">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s-ES" sz="9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a:t>
                          </a:r>
                          <a:endParaRPr kumimoji="0" lang="es-CL" sz="9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9149" marR="9149" marT="45747" marB="45747" anchor="ctr">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s-ES" sz="9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a:t>
                          </a:r>
                          <a:endParaRPr kumimoji="0" lang="es-CL" sz="9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9149" marR="9149" marT="45747" marB="45747" anchor="ctr">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s-ES" sz="9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a:t>
                          </a:r>
                          <a:endParaRPr kumimoji="0" lang="es-CL" sz="9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9149" marR="9149" marT="45747" marB="45747" anchor="ctr">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s-ES" sz="9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a:t>
                          </a:r>
                          <a:endParaRPr kumimoji="0" lang="es-CL" sz="9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9149" marR="9149" marT="45747" marB="45747" anchor="ctr">
                        <a:solidFill>
                          <a:schemeClr val="bg1">
                            <a:lumMod val="95000"/>
                          </a:schemeClr>
                        </a:solidFill>
                      </a:tcPr>
                    </a:tc>
                    <a:tc>
                      <a:txBody>
                        <a:bodyPr/>
                        <a:lstStyle/>
                        <a:p>
                          <a:pPr algn="ctr" fontAlgn="b"/>
                          <a:endParaRPr lang="es-CL" sz="1100" b="0" i="0" u="none" strike="noStrike" dirty="0">
                            <a:solidFill>
                              <a:srgbClr val="000000"/>
                            </a:solidFill>
                            <a:effectLst/>
                            <a:latin typeface="Calibri" panose="020F0502020204030204" pitchFamily="34" charset="0"/>
                          </a:endParaRPr>
                        </a:p>
                      </a:txBody>
                      <a:tcPr marL="9149" marR="9149" marT="45747" marB="45747" anchor="c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s-E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a:t>
                          </a:r>
                          <a:endParaRPr kumimoji="0" lang="es-CL"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9149" marR="9149" marT="45747" marB="45747" anchor="ctr">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s-E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a:t>
                          </a:r>
                          <a:endParaRPr kumimoji="0" lang="es-CL"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9149" marR="9149" marT="45747" marB="45747" anchor="ctr">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s-E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a:t>
                          </a:r>
                          <a:endParaRPr kumimoji="0" lang="es-CL"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9149" marR="9149" marT="45747" marB="45747" anchor="ctr">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s-CL"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9149" marR="9149" marT="45747" marB="45747" anchor="c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s-E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a:t>
                          </a:r>
                          <a:endParaRPr kumimoji="0" lang="es-CL"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9149" marR="9149" marT="45747" marB="45747" anchor="ctr">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s-E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a:t>
                          </a:r>
                          <a:endParaRPr kumimoji="0" lang="es-CL"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9149" marR="9149" marT="45747" marB="45747" anchor="ctr">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s-E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a:t>
                          </a:r>
                          <a:endParaRPr kumimoji="0" lang="es-CL"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9149" marR="9149" marT="45747" marB="45747" anchor="ctr">
                        <a:solidFill>
                          <a:schemeClr val="bg1">
                            <a:lumMod val="95000"/>
                          </a:schemeClr>
                        </a:solidFill>
                      </a:tcPr>
                    </a:tc>
                    <a:extLst>
                      <a:ext uri="{0D108BD9-81ED-4DB2-BD59-A6C34878D82A}">
                        <a16:rowId xmlns:a16="http://schemas.microsoft.com/office/drawing/2014/main" val="534062667"/>
                      </a:ext>
                    </a:extLst>
                  </a:tr>
                  <a:tr h="314204">
                    <a:tc>
                      <a:txBody>
                        <a:bodyPr/>
                        <a:lstStyle/>
                        <a:p>
                          <a:endParaRPr lang="es-CL"/>
                        </a:p>
                      </a:txBody>
                      <a:tcPr marL="9149" marR="9149" marT="45747" marB="45747" anchor="ctr">
                        <a:blipFill>
                          <a:blip r:embed="rId2"/>
                          <a:stretch>
                            <a:fillRect l="-763" t="-759615" r="-1304580" b="-3846"/>
                          </a:stretch>
                        </a:blipFill>
                      </a:tcPr>
                    </a:tc>
                    <a:tc>
                      <a:txBody>
                        <a:bodyPr/>
                        <a:lstStyle/>
                        <a:p>
                          <a:pPr algn="ctr" fontAlgn="b"/>
                          <a:r>
                            <a:rPr lang="es-CL" sz="900" u="none" strike="noStrike" dirty="0">
                              <a:effectLst/>
                            </a:rPr>
                            <a:t>103.0</a:t>
                          </a:r>
                          <a:endParaRPr lang="es-CL" sz="900" b="0" i="0" u="none" strike="noStrike" dirty="0">
                            <a:solidFill>
                              <a:srgbClr val="000000"/>
                            </a:solidFill>
                            <a:effectLst/>
                            <a:latin typeface="Calibri" panose="020F0502020204030204" pitchFamily="34" charset="0"/>
                          </a:endParaRPr>
                        </a:p>
                      </a:txBody>
                      <a:tcPr marL="9149" marR="9149" marT="45747" marB="45747" anchor="ctr">
                        <a:solidFill>
                          <a:schemeClr val="bg1">
                            <a:lumMod val="95000"/>
                          </a:schemeClr>
                        </a:solidFill>
                      </a:tcPr>
                    </a:tc>
                    <a:tc>
                      <a:txBody>
                        <a:bodyPr/>
                        <a:lstStyle/>
                        <a:p>
                          <a:pPr algn="ctr" fontAlgn="b"/>
                          <a:r>
                            <a:rPr lang="es-CL" sz="900" u="none" strike="noStrike" dirty="0">
                              <a:effectLst/>
                            </a:rPr>
                            <a:t>575.2</a:t>
                          </a:r>
                          <a:endParaRPr lang="es-CL" sz="900" b="0" i="0" u="none" strike="noStrike" dirty="0">
                            <a:solidFill>
                              <a:srgbClr val="000000"/>
                            </a:solidFill>
                            <a:effectLst/>
                            <a:latin typeface="Calibri" panose="020F0502020204030204" pitchFamily="34" charset="0"/>
                          </a:endParaRPr>
                        </a:p>
                      </a:txBody>
                      <a:tcPr marL="9149" marR="9149" marT="45747" marB="45747" anchor="ctr">
                        <a:solidFill>
                          <a:schemeClr val="bg1">
                            <a:lumMod val="95000"/>
                          </a:schemeClr>
                        </a:solidFill>
                      </a:tcPr>
                    </a:tc>
                    <a:tc>
                      <a:txBody>
                        <a:bodyPr/>
                        <a:lstStyle/>
                        <a:p>
                          <a:pPr algn="ctr" fontAlgn="b"/>
                          <a:r>
                            <a:rPr lang="es-CL" sz="900" u="none" strike="noStrike" dirty="0">
                              <a:effectLst/>
                            </a:rPr>
                            <a:t>1281.0</a:t>
                          </a:r>
                          <a:endParaRPr lang="es-CL" sz="900" b="0" i="0" u="none" strike="noStrike" dirty="0">
                            <a:solidFill>
                              <a:srgbClr val="000000"/>
                            </a:solidFill>
                            <a:effectLst/>
                            <a:latin typeface="Calibri" panose="020F0502020204030204" pitchFamily="34" charset="0"/>
                          </a:endParaRPr>
                        </a:p>
                      </a:txBody>
                      <a:tcPr marL="9149" marR="9149" marT="45747" marB="45747" anchor="ctr">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s-ES" sz="9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a:t>
                          </a:r>
                          <a:endParaRPr kumimoji="0" lang="es-CL" sz="9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9149" marR="9149" marT="45747" marB="45747" anchor="ctr">
                        <a:solidFill>
                          <a:schemeClr val="bg1">
                            <a:lumMod val="95000"/>
                          </a:schemeClr>
                        </a:solidFill>
                      </a:tcPr>
                    </a:tc>
                    <a:tc>
                      <a:txBody>
                        <a:bodyPr/>
                        <a:lstStyle/>
                        <a:p>
                          <a:pPr algn="ctr" fontAlgn="b"/>
                          <a:r>
                            <a:rPr lang="es-CL" sz="900" u="none" strike="noStrike" dirty="0">
                              <a:effectLst/>
                            </a:rPr>
                            <a:t>1873.</a:t>
                          </a:r>
                          <a:endParaRPr lang="es-CL" sz="900" b="0" i="0" u="none" strike="noStrike" dirty="0">
                            <a:solidFill>
                              <a:srgbClr val="000000"/>
                            </a:solidFill>
                            <a:effectLst/>
                            <a:latin typeface="Calibri" panose="020F0502020204030204" pitchFamily="34" charset="0"/>
                          </a:endParaRPr>
                        </a:p>
                      </a:txBody>
                      <a:tcPr marL="9149" marR="9149" marT="45747" marB="45747" anchor="ctr">
                        <a:solidFill>
                          <a:schemeClr val="bg1">
                            <a:lumMod val="95000"/>
                          </a:schemeClr>
                        </a:solidFill>
                      </a:tcPr>
                    </a:tc>
                    <a:tc>
                      <a:txBody>
                        <a:bodyPr/>
                        <a:lstStyle/>
                        <a:p>
                          <a:pPr algn="ctr" fontAlgn="b"/>
                          <a:endParaRPr lang="es-CL" sz="1100" b="0" i="0" u="none" strike="noStrike" dirty="0">
                            <a:solidFill>
                              <a:srgbClr val="000000"/>
                            </a:solidFill>
                            <a:effectLst/>
                            <a:latin typeface="Calibri" panose="020F0502020204030204" pitchFamily="34" charset="0"/>
                          </a:endParaRPr>
                        </a:p>
                      </a:txBody>
                      <a:tcPr marL="9149" marR="9149" marT="45747" marB="45747" anchor="ctr">
                        <a:noFill/>
                      </a:tcPr>
                    </a:tc>
                    <a:tc>
                      <a:txBody>
                        <a:bodyPr/>
                        <a:lstStyle/>
                        <a:p>
                          <a:endParaRPr lang="es-CL"/>
                        </a:p>
                      </a:txBody>
                      <a:tcPr marL="9149" marR="9149" marT="45747" marB="45747" anchor="ctr">
                        <a:blipFill>
                          <a:blip r:embed="rId2"/>
                          <a:stretch>
                            <a:fillRect l="-702290" t="-759615" r="-603053" b="-3846"/>
                          </a:stretch>
                        </a:blipFill>
                      </a:tcPr>
                    </a:tc>
                    <a:tc>
                      <a:txBody>
                        <a:bodyPr/>
                        <a:lstStyle/>
                        <a:p>
                          <a:pPr algn="ctr" fontAlgn="b"/>
                          <a:r>
                            <a:rPr lang="es-CL" sz="1100" u="none" strike="noStrike" dirty="0">
                              <a:effectLst/>
                            </a:rPr>
                            <a:t>-0.23</a:t>
                          </a:r>
                          <a:endParaRPr lang="es-CL" sz="1100" b="0" i="0" u="none" strike="noStrike" dirty="0">
                            <a:solidFill>
                              <a:srgbClr val="000000"/>
                            </a:solidFill>
                            <a:effectLst/>
                            <a:latin typeface="Calibri" panose="020F0502020204030204" pitchFamily="34" charset="0"/>
                          </a:endParaRPr>
                        </a:p>
                      </a:txBody>
                      <a:tcPr marL="9149" marR="9149" marT="45747" marB="45747" anchor="ctr">
                        <a:solidFill>
                          <a:schemeClr val="bg1">
                            <a:lumMod val="95000"/>
                          </a:schemeClr>
                        </a:solidFill>
                      </a:tcPr>
                    </a:tc>
                    <a:tc>
                      <a:txBody>
                        <a:bodyPr/>
                        <a:lstStyle/>
                        <a:p>
                          <a:pPr algn="ctr" fontAlgn="b"/>
                          <a:r>
                            <a:rPr lang="es-CL" sz="1100" u="none" strike="noStrike" dirty="0">
                              <a:effectLst/>
                            </a:rPr>
                            <a:t>37.75</a:t>
                          </a:r>
                          <a:endParaRPr lang="es-CL" sz="1100" b="0" i="0" u="none" strike="noStrike" dirty="0">
                            <a:solidFill>
                              <a:srgbClr val="000000"/>
                            </a:solidFill>
                            <a:effectLst/>
                            <a:latin typeface="Calibri" panose="020F0502020204030204" pitchFamily="34" charset="0"/>
                          </a:endParaRPr>
                        </a:p>
                      </a:txBody>
                      <a:tcPr marL="9149" marR="9149" marT="45747" marB="45747" anchor="ctr">
                        <a:solidFill>
                          <a:schemeClr val="bg1">
                            <a:lumMod val="95000"/>
                          </a:schemeClr>
                        </a:solidFill>
                      </a:tcPr>
                    </a:tc>
                    <a:tc>
                      <a:txBody>
                        <a:bodyPr/>
                        <a:lstStyle/>
                        <a:p>
                          <a:pPr algn="ctr" fontAlgn="b"/>
                          <a:endParaRPr lang="es-CL" sz="1100" b="0" i="0" u="none" strike="noStrike" dirty="0">
                            <a:solidFill>
                              <a:srgbClr val="000000"/>
                            </a:solidFill>
                            <a:effectLst/>
                            <a:latin typeface="Calibri" panose="020F0502020204030204" pitchFamily="34" charset="0"/>
                          </a:endParaRPr>
                        </a:p>
                      </a:txBody>
                      <a:tcPr marL="9149" marR="9149" marT="45747" marB="45747" anchor="ctr">
                        <a:noFill/>
                      </a:tcPr>
                    </a:tc>
                    <a:tc>
                      <a:txBody>
                        <a:bodyPr/>
                        <a:lstStyle/>
                        <a:p>
                          <a:endParaRPr lang="es-CL"/>
                        </a:p>
                      </a:txBody>
                      <a:tcPr marL="9149" marR="9149" marT="45747" marB="45747" anchor="ctr">
                        <a:blipFill>
                          <a:blip r:embed="rId2"/>
                          <a:stretch>
                            <a:fillRect l="-1103053" t="-759615" r="-202290" b="-3846"/>
                          </a:stretch>
                        </a:blipFill>
                      </a:tcPr>
                    </a:tc>
                    <a:tc>
                      <a:txBody>
                        <a:bodyPr/>
                        <a:lstStyle/>
                        <a:p>
                          <a:endParaRPr lang="es-CL"/>
                        </a:p>
                      </a:txBody>
                      <a:tcPr marL="9149" marR="9149" marT="45747" marB="45747" anchor="ctr">
                        <a:blipFill>
                          <a:blip r:embed="rId2"/>
                          <a:stretch>
                            <a:fillRect l="-1193939" t="-759615" r="-100758" b="-3846"/>
                          </a:stretch>
                        </a:blipFill>
                      </a:tcPr>
                    </a:tc>
                    <a:tc>
                      <a:txBody>
                        <a:bodyPr/>
                        <a:lstStyle/>
                        <a:p>
                          <a:endParaRPr lang="es-CL"/>
                        </a:p>
                      </a:txBody>
                      <a:tcPr marL="9149" marR="9149" marT="45747" marB="45747" anchor="ctr">
                        <a:blipFill>
                          <a:blip r:embed="rId2"/>
                          <a:stretch>
                            <a:fillRect l="-1303817" t="-759615" r="-1527" b="-3846"/>
                          </a:stretch>
                        </a:blipFill>
                      </a:tcPr>
                    </a:tc>
                    <a:extLst>
                      <a:ext uri="{0D108BD9-81ED-4DB2-BD59-A6C34878D82A}">
                        <a16:rowId xmlns:a16="http://schemas.microsoft.com/office/drawing/2014/main" val="2517585293"/>
                      </a:ext>
                    </a:extLst>
                  </a:tr>
                </a:tbl>
              </a:graphicData>
            </a:graphic>
          </p:graphicFrame>
        </mc:Fallback>
      </mc:AlternateContent>
      <p:sp>
        <p:nvSpPr>
          <p:cNvPr id="4" name="Flecha: a la derecha 3">
            <a:extLst>
              <a:ext uri="{FF2B5EF4-FFF2-40B4-BE49-F238E27FC236}">
                <a16:creationId xmlns:a16="http://schemas.microsoft.com/office/drawing/2014/main" id="{E82AA674-8F28-D634-F4A8-E32019205C0E}"/>
              </a:ext>
            </a:extLst>
          </p:cNvPr>
          <p:cNvSpPr/>
          <p:nvPr/>
        </p:nvSpPr>
        <p:spPr>
          <a:xfrm>
            <a:off x="5364480" y="3848100"/>
            <a:ext cx="518160" cy="365760"/>
          </a:xfrm>
          <a:prstGeom prst="rightArrow">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L" dirty="0"/>
          </a:p>
        </p:txBody>
      </p:sp>
      <p:sp>
        <p:nvSpPr>
          <p:cNvPr id="7" name="Rectángulo 6">
            <a:extLst>
              <a:ext uri="{FF2B5EF4-FFF2-40B4-BE49-F238E27FC236}">
                <a16:creationId xmlns:a16="http://schemas.microsoft.com/office/drawing/2014/main" id="{955FB03F-952F-F64C-371F-2AA3D5DCA422}"/>
              </a:ext>
            </a:extLst>
          </p:cNvPr>
          <p:cNvSpPr/>
          <p:nvPr/>
        </p:nvSpPr>
        <p:spPr>
          <a:xfrm>
            <a:off x="9044411" y="2679825"/>
            <a:ext cx="289712" cy="3041964"/>
          </a:xfrm>
          <a:custGeom>
            <a:avLst/>
            <a:gdLst>
              <a:gd name="connsiteX0" fmla="*/ 0 w 416459"/>
              <a:gd name="connsiteY0" fmla="*/ 0 h 3041964"/>
              <a:gd name="connsiteX1" fmla="*/ 416459 w 416459"/>
              <a:gd name="connsiteY1" fmla="*/ 0 h 3041964"/>
              <a:gd name="connsiteX2" fmla="*/ 416459 w 416459"/>
              <a:gd name="connsiteY2" fmla="*/ 3041964 h 3041964"/>
              <a:gd name="connsiteX3" fmla="*/ 0 w 416459"/>
              <a:gd name="connsiteY3" fmla="*/ 3041964 h 3041964"/>
              <a:gd name="connsiteX4" fmla="*/ 0 w 416459"/>
              <a:gd name="connsiteY4" fmla="*/ 0 h 3041964"/>
              <a:gd name="connsiteX0" fmla="*/ 0 w 416459"/>
              <a:gd name="connsiteY0" fmla="*/ 0 h 3041964"/>
              <a:gd name="connsiteX1" fmla="*/ 416459 w 416459"/>
              <a:gd name="connsiteY1" fmla="*/ 0 h 3041964"/>
              <a:gd name="connsiteX2" fmla="*/ 416459 w 416459"/>
              <a:gd name="connsiteY2" fmla="*/ 3041964 h 3041964"/>
              <a:gd name="connsiteX3" fmla="*/ 0 w 416459"/>
              <a:gd name="connsiteY3" fmla="*/ 3041964 h 3041964"/>
              <a:gd name="connsiteX4" fmla="*/ 0 w 416459"/>
              <a:gd name="connsiteY4" fmla="*/ 0 h 3041964"/>
              <a:gd name="connsiteX0" fmla="*/ 416459 w 507899"/>
              <a:gd name="connsiteY0" fmla="*/ 3041964 h 3133404"/>
              <a:gd name="connsiteX1" fmla="*/ 0 w 507899"/>
              <a:gd name="connsiteY1" fmla="*/ 3041964 h 3133404"/>
              <a:gd name="connsiteX2" fmla="*/ 0 w 507899"/>
              <a:gd name="connsiteY2" fmla="*/ 0 h 3133404"/>
              <a:gd name="connsiteX3" fmla="*/ 416459 w 507899"/>
              <a:gd name="connsiteY3" fmla="*/ 0 h 3133404"/>
              <a:gd name="connsiteX4" fmla="*/ 507899 w 507899"/>
              <a:gd name="connsiteY4" fmla="*/ 3133404 h 3133404"/>
              <a:gd name="connsiteX0" fmla="*/ 416459 w 743289"/>
              <a:gd name="connsiteY0" fmla="*/ 3041964 h 3079083"/>
              <a:gd name="connsiteX1" fmla="*/ 0 w 743289"/>
              <a:gd name="connsiteY1" fmla="*/ 3041964 h 3079083"/>
              <a:gd name="connsiteX2" fmla="*/ 0 w 743289"/>
              <a:gd name="connsiteY2" fmla="*/ 0 h 3079083"/>
              <a:gd name="connsiteX3" fmla="*/ 416459 w 743289"/>
              <a:gd name="connsiteY3" fmla="*/ 0 h 3079083"/>
              <a:gd name="connsiteX4" fmla="*/ 743289 w 743289"/>
              <a:gd name="connsiteY4" fmla="*/ 3079083 h 3079083"/>
              <a:gd name="connsiteX0" fmla="*/ 416459 w 416459"/>
              <a:gd name="connsiteY0" fmla="*/ 3041964 h 3041964"/>
              <a:gd name="connsiteX1" fmla="*/ 0 w 416459"/>
              <a:gd name="connsiteY1" fmla="*/ 3041964 h 3041964"/>
              <a:gd name="connsiteX2" fmla="*/ 0 w 416459"/>
              <a:gd name="connsiteY2" fmla="*/ 0 h 3041964"/>
              <a:gd name="connsiteX3" fmla="*/ 416459 w 416459"/>
              <a:gd name="connsiteY3" fmla="*/ 0 h 3041964"/>
            </a:gdLst>
            <a:ahLst/>
            <a:cxnLst>
              <a:cxn ang="0">
                <a:pos x="connsiteX0" y="connsiteY0"/>
              </a:cxn>
              <a:cxn ang="0">
                <a:pos x="connsiteX1" y="connsiteY1"/>
              </a:cxn>
              <a:cxn ang="0">
                <a:pos x="connsiteX2" y="connsiteY2"/>
              </a:cxn>
              <a:cxn ang="0">
                <a:pos x="connsiteX3" y="connsiteY3"/>
              </a:cxn>
            </a:cxnLst>
            <a:rect l="l" t="t" r="r" b="b"/>
            <a:pathLst>
              <a:path w="416459" h="3041964">
                <a:moveTo>
                  <a:pt x="416459" y="3041964"/>
                </a:moveTo>
                <a:lnTo>
                  <a:pt x="0" y="3041964"/>
                </a:lnTo>
                <a:lnTo>
                  <a:pt x="0" y="0"/>
                </a:lnTo>
                <a:lnTo>
                  <a:pt x="416459" y="0"/>
                </a:lnTo>
              </a:path>
            </a:pathLst>
          </a:custGeom>
          <a:noFill/>
          <a:ln w="57150">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L" dirty="0"/>
          </a:p>
        </p:txBody>
      </p:sp>
      <p:sp>
        <p:nvSpPr>
          <p:cNvPr id="8" name="Rectángulo 6">
            <a:extLst>
              <a:ext uri="{FF2B5EF4-FFF2-40B4-BE49-F238E27FC236}">
                <a16:creationId xmlns:a16="http://schemas.microsoft.com/office/drawing/2014/main" id="{58161B3F-418D-CB08-46AA-A4DD274EEFB6}"/>
              </a:ext>
            </a:extLst>
          </p:cNvPr>
          <p:cNvSpPr/>
          <p:nvPr/>
        </p:nvSpPr>
        <p:spPr>
          <a:xfrm rot="10800000">
            <a:off x="11469495" y="2672021"/>
            <a:ext cx="289712" cy="3041964"/>
          </a:xfrm>
          <a:custGeom>
            <a:avLst/>
            <a:gdLst>
              <a:gd name="connsiteX0" fmla="*/ 0 w 416459"/>
              <a:gd name="connsiteY0" fmla="*/ 0 h 3041964"/>
              <a:gd name="connsiteX1" fmla="*/ 416459 w 416459"/>
              <a:gd name="connsiteY1" fmla="*/ 0 h 3041964"/>
              <a:gd name="connsiteX2" fmla="*/ 416459 w 416459"/>
              <a:gd name="connsiteY2" fmla="*/ 3041964 h 3041964"/>
              <a:gd name="connsiteX3" fmla="*/ 0 w 416459"/>
              <a:gd name="connsiteY3" fmla="*/ 3041964 h 3041964"/>
              <a:gd name="connsiteX4" fmla="*/ 0 w 416459"/>
              <a:gd name="connsiteY4" fmla="*/ 0 h 3041964"/>
              <a:gd name="connsiteX0" fmla="*/ 0 w 416459"/>
              <a:gd name="connsiteY0" fmla="*/ 0 h 3041964"/>
              <a:gd name="connsiteX1" fmla="*/ 416459 w 416459"/>
              <a:gd name="connsiteY1" fmla="*/ 0 h 3041964"/>
              <a:gd name="connsiteX2" fmla="*/ 416459 w 416459"/>
              <a:gd name="connsiteY2" fmla="*/ 3041964 h 3041964"/>
              <a:gd name="connsiteX3" fmla="*/ 0 w 416459"/>
              <a:gd name="connsiteY3" fmla="*/ 3041964 h 3041964"/>
              <a:gd name="connsiteX4" fmla="*/ 0 w 416459"/>
              <a:gd name="connsiteY4" fmla="*/ 0 h 3041964"/>
              <a:gd name="connsiteX0" fmla="*/ 416459 w 507899"/>
              <a:gd name="connsiteY0" fmla="*/ 3041964 h 3133404"/>
              <a:gd name="connsiteX1" fmla="*/ 0 w 507899"/>
              <a:gd name="connsiteY1" fmla="*/ 3041964 h 3133404"/>
              <a:gd name="connsiteX2" fmla="*/ 0 w 507899"/>
              <a:gd name="connsiteY2" fmla="*/ 0 h 3133404"/>
              <a:gd name="connsiteX3" fmla="*/ 416459 w 507899"/>
              <a:gd name="connsiteY3" fmla="*/ 0 h 3133404"/>
              <a:gd name="connsiteX4" fmla="*/ 507899 w 507899"/>
              <a:gd name="connsiteY4" fmla="*/ 3133404 h 3133404"/>
              <a:gd name="connsiteX0" fmla="*/ 416459 w 743289"/>
              <a:gd name="connsiteY0" fmla="*/ 3041964 h 3079083"/>
              <a:gd name="connsiteX1" fmla="*/ 0 w 743289"/>
              <a:gd name="connsiteY1" fmla="*/ 3041964 h 3079083"/>
              <a:gd name="connsiteX2" fmla="*/ 0 w 743289"/>
              <a:gd name="connsiteY2" fmla="*/ 0 h 3079083"/>
              <a:gd name="connsiteX3" fmla="*/ 416459 w 743289"/>
              <a:gd name="connsiteY3" fmla="*/ 0 h 3079083"/>
              <a:gd name="connsiteX4" fmla="*/ 743289 w 743289"/>
              <a:gd name="connsiteY4" fmla="*/ 3079083 h 3079083"/>
              <a:gd name="connsiteX0" fmla="*/ 416459 w 416459"/>
              <a:gd name="connsiteY0" fmla="*/ 3041964 h 3041964"/>
              <a:gd name="connsiteX1" fmla="*/ 0 w 416459"/>
              <a:gd name="connsiteY1" fmla="*/ 3041964 h 3041964"/>
              <a:gd name="connsiteX2" fmla="*/ 0 w 416459"/>
              <a:gd name="connsiteY2" fmla="*/ 0 h 3041964"/>
              <a:gd name="connsiteX3" fmla="*/ 416459 w 416459"/>
              <a:gd name="connsiteY3" fmla="*/ 0 h 3041964"/>
            </a:gdLst>
            <a:ahLst/>
            <a:cxnLst>
              <a:cxn ang="0">
                <a:pos x="connsiteX0" y="connsiteY0"/>
              </a:cxn>
              <a:cxn ang="0">
                <a:pos x="connsiteX1" y="connsiteY1"/>
              </a:cxn>
              <a:cxn ang="0">
                <a:pos x="connsiteX2" y="connsiteY2"/>
              </a:cxn>
              <a:cxn ang="0">
                <a:pos x="connsiteX3" y="connsiteY3"/>
              </a:cxn>
            </a:cxnLst>
            <a:rect l="l" t="t" r="r" b="b"/>
            <a:pathLst>
              <a:path w="416459" h="3041964">
                <a:moveTo>
                  <a:pt x="416459" y="3041964"/>
                </a:moveTo>
                <a:lnTo>
                  <a:pt x="0" y="3041964"/>
                </a:lnTo>
                <a:lnTo>
                  <a:pt x="0" y="0"/>
                </a:lnTo>
                <a:lnTo>
                  <a:pt x="416459" y="0"/>
                </a:lnTo>
              </a:path>
            </a:pathLst>
          </a:custGeom>
          <a:noFill/>
          <a:ln w="57150">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L" dirty="0"/>
          </a:p>
        </p:txBody>
      </p:sp>
    </p:spTree>
    <p:extLst>
      <p:ext uri="{BB962C8B-B14F-4D97-AF65-F5344CB8AC3E}">
        <p14:creationId xmlns:p14="http://schemas.microsoft.com/office/powerpoint/2010/main" val="6903336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uadroTexto 9">
            <a:extLst>
              <a:ext uri="{FF2B5EF4-FFF2-40B4-BE49-F238E27FC236}">
                <a16:creationId xmlns:a16="http://schemas.microsoft.com/office/drawing/2014/main" id="{609E002C-62C4-1857-B2FA-AEA03CDE6C43}"/>
              </a:ext>
            </a:extLst>
          </p:cNvPr>
          <p:cNvSpPr txBox="1"/>
          <p:nvPr/>
        </p:nvSpPr>
        <p:spPr>
          <a:xfrm>
            <a:off x="733301" y="597524"/>
            <a:ext cx="10349566" cy="920445"/>
          </a:xfrm>
          <a:prstGeom prst="rect">
            <a:avLst/>
          </a:prstGeom>
          <a:noFill/>
        </p:spPr>
        <p:txBody>
          <a:bodyPr wrap="square" anchor="ctr">
            <a:spAutoFit/>
          </a:bodyPr>
          <a:lstStyle/>
          <a:p>
            <a:pPr>
              <a:lnSpc>
                <a:spcPct val="200000"/>
              </a:lnSpc>
            </a:pPr>
            <a:r>
              <a:rPr lang="es-ES" sz="3200" b="1" dirty="0"/>
              <a:t>RdD: </a:t>
            </a:r>
            <a:r>
              <a:rPr lang="es-ES" sz="3200" dirty="0"/>
              <a:t>Componentes Principales</a:t>
            </a:r>
          </a:p>
        </p:txBody>
      </p:sp>
      <p:sp>
        <p:nvSpPr>
          <p:cNvPr id="2" name="CuadroTexto 1">
            <a:extLst>
              <a:ext uri="{FF2B5EF4-FFF2-40B4-BE49-F238E27FC236}">
                <a16:creationId xmlns:a16="http://schemas.microsoft.com/office/drawing/2014/main" id="{C43C152B-8081-F74E-B15B-582BAFBABCAB}"/>
              </a:ext>
            </a:extLst>
          </p:cNvPr>
          <p:cNvSpPr txBox="1"/>
          <p:nvPr/>
        </p:nvSpPr>
        <p:spPr>
          <a:xfrm>
            <a:off x="733302" y="1624610"/>
            <a:ext cx="10112749" cy="4304576"/>
          </a:xfrm>
          <a:prstGeom prst="rect">
            <a:avLst/>
          </a:prstGeom>
          <a:noFill/>
        </p:spPr>
        <p:txBody>
          <a:bodyPr wrap="square" numCol="1">
            <a:spAutoFit/>
          </a:bodyPr>
          <a:lstStyle/>
          <a:p>
            <a:pPr lvl="0" algn="l" rtl="0">
              <a:lnSpc>
                <a:spcPct val="150000"/>
              </a:lnSpc>
              <a:spcBef>
                <a:spcPts val="0"/>
              </a:spcBef>
              <a:spcAft>
                <a:spcPts val="0"/>
              </a:spcAft>
            </a:pPr>
            <a:r>
              <a:rPr lang="es-ES" sz="1600" dirty="0"/>
              <a:t>PCA (Análisis de Componentes Principales) es una técnica de reducción de dimensionalidad en el análisis de datos que busca transformar un conjunto de variables correlacionadas en un nuevo conjunto de variables no correlacionadas llamadas "componentes principales". Su objetivo es simplificar los datos mientras conserva la mayor cantidad posible de </a:t>
            </a:r>
            <a:r>
              <a:rPr lang="es-ES" sz="1600" b="1" dirty="0"/>
              <a:t>variabilidad</a:t>
            </a:r>
            <a:r>
              <a:rPr lang="es-ES" sz="1600" dirty="0"/>
              <a:t>/información relevante.</a:t>
            </a:r>
          </a:p>
          <a:p>
            <a:pPr lvl="0" algn="l" rtl="0">
              <a:lnSpc>
                <a:spcPct val="150000"/>
              </a:lnSpc>
              <a:spcBef>
                <a:spcPts val="0"/>
              </a:spcBef>
              <a:spcAft>
                <a:spcPts val="0"/>
              </a:spcAft>
            </a:pPr>
            <a:endParaRPr lang="es-ES" sz="1600" dirty="0"/>
          </a:p>
          <a:p>
            <a:pPr lvl="0" algn="l" rtl="0">
              <a:lnSpc>
                <a:spcPct val="150000"/>
              </a:lnSpc>
              <a:spcBef>
                <a:spcPts val="0"/>
              </a:spcBef>
              <a:spcAft>
                <a:spcPts val="0"/>
              </a:spcAft>
            </a:pPr>
            <a:r>
              <a:rPr lang="es-ES" sz="1600" dirty="0"/>
              <a:t>En resumen, los pasos clave para la implementación del PCA son:</a:t>
            </a:r>
          </a:p>
          <a:p>
            <a:pPr marL="742950" lvl="1" indent="-285750">
              <a:lnSpc>
                <a:spcPct val="150000"/>
              </a:lnSpc>
              <a:buFont typeface="Arial" panose="020B0604020202020204" pitchFamily="34" charset="0"/>
              <a:buChar char="•"/>
            </a:pPr>
            <a:r>
              <a:rPr lang="es-ES" sz="1200" b="1" dirty="0"/>
              <a:t>Estandarización de Datos</a:t>
            </a:r>
            <a:r>
              <a:rPr lang="es-ES" sz="1200" dirty="0"/>
              <a:t>: Los datos se escalan para que tengan media cero y desviación estándar uno.</a:t>
            </a:r>
          </a:p>
          <a:p>
            <a:pPr marL="742950" lvl="1" indent="-285750">
              <a:lnSpc>
                <a:spcPct val="150000"/>
              </a:lnSpc>
              <a:buFont typeface="Arial" panose="020B0604020202020204" pitchFamily="34" charset="0"/>
              <a:buChar char="•"/>
            </a:pPr>
            <a:r>
              <a:rPr lang="es-ES" sz="1200" b="1" dirty="0"/>
              <a:t>Obtener las componentes principales</a:t>
            </a:r>
            <a:r>
              <a:rPr lang="es-ES" sz="1200" dirty="0"/>
              <a:t>. Cálculo de Vectores y Valores Propios: Se calculan los vectores y valores propios de la matriz de covarianza o correlación.</a:t>
            </a:r>
          </a:p>
          <a:p>
            <a:pPr marL="742950" lvl="1" indent="-285750">
              <a:lnSpc>
                <a:spcPct val="150000"/>
              </a:lnSpc>
              <a:buFont typeface="Arial" panose="020B0604020202020204" pitchFamily="34" charset="0"/>
              <a:buChar char="•"/>
            </a:pPr>
            <a:r>
              <a:rPr lang="es-ES" sz="1200" b="1" dirty="0"/>
              <a:t>Selección de Componentes Principales</a:t>
            </a:r>
            <a:r>
              <a:rPr lang="es-ES" sz="1200" dirty="0"/>
              <a:t>: Los componentes principales se eligen en función de los valores propios, que indican la cantidad de varianza explicada por cada componente.</a:t>
            </a:r>
          </a:p>
          <a:p>
            <a:pPr marL="742950" lvl="1" indent="-285750">
              <a:lnSpc>
                <a:spcPct val="150000"/>
              </a:lnSpc>
              <a:buFont typeface="Arial" panose="020B0604020202020204" pitchFamily="34" charset="0"/>
              <a:buChar char="•"/>
            </a:pPr>
            <a:r>
              <a:rPr lang="es-ES" sz="1200" b="1" dirty="0"/>
              <a:t>Proyección de Datos</a:t>
            </a:r>
            <a:r>
              <a:rPr lang="es-ES" sz="1200" dirty="0"/>
              <a:t>: Los datos originales se proyectan en el espacio definido por los componentes principales.</a:t>
            </a:r>
          </a:p>
        </p:txBody>
      </p:sp>
    </p:spTree>
    <p:extLst>
      <p:ext uri="{BB962C8B-B14F-4D97-AF65-F5344CB8AC3E}">
        <p14:creationId xmlns:p14="http://schemas.microsoft.com/office/powerpoint/2010/main" val="35960598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uadroTexto 9">
            <a:extLst>
              <a:ext uri="{FF2B5EF4-FFF2-40B4-BE49-F238E27FC236}">
                <a16:creationId xmlns:a16="http://schemas.microsoft.com/office/drawing/2014/main" id="{609E002C-62C4-1857-B2FA-AEA03CDE6C43}"/>
              </a:ext>
            </a:extLst>
          </p:cNvPr>
          <p:cNvSpPr txBox="1"/>
          <p:nvPr/>
        </p:nvSpPr>
        <p:spPr>
          <a:xfrm>
            <a:off x="733301" y="597524"/>
            <a:ext cx="10349566" cy="920445"/>
          </a:xfrm>
          <a:prstGeom prst="rect">
            <a:avLst/>
          </a:prstGeom>
          <a:noFill/>
        </p:spPr>
        <p:txBody>
          <a:bodyPr wrap="square" anchor="ctr">
            <a:spAutoFit/>
          </a:bodyPr>
          <a:lstStyle/>
          <a:p>
            <a:pPr>
              <a:lnSpc>
                <a:spcPct val="200000"/>
              </a:lnSpc>
            </a:pPr>
            <a:r>
              <a:rPr lang="es-ES" sz="3200" b="1" dirty="0"/>
              <a:t>RdD: </a:t>
            </a:r>
            <a:r>
              <a:rPr lang="es-ES" sz="3200" dirty="0"/>
              <a:t>Componentes Principales</a:t>
            </a:r>
          </a:p>
        </p:txBody>
      </p:sp>
      <mc:AlternateContent xmlns:mc="http://schemas.openxmlformats.org/markup-compatibility/2006" xmlns:a14="http://schemas.microsoft.com/office/drawing/2010/main">
        <mc:Choice Requires="a14">
          <p:sp>
            <p:nvSpPr>
              <p:cNvPr id="2" name="CuadroTexto 1">
                <a:extLst>
                  <a:ext uri="{FF2B5EF4-FFF2-40B4-BE49-F238E27FC236}">
                    <a16:creationId xmlns:a16="http://schemas.microsoft.com/office/drawing/2014/main" id="{C43C152B-8081-F74E-B15B-582BAFBABCAB}"/>
                  </a:ext>
                </a:extLst>
              </p:cNvPr>
              <p:cNvSpPr txBox="1"/>
              <p:nvPr/>
            </p:nvSpPr>
            <p:spPr>
              <a:xfrm>
                <a:off x="733302" y="1624610"/>
                <a:ext cx="10112749" cy="2873544"/>
              </a:xfrm>
              <a:prstGeom prst="rect">
                <a:avLst/>
              </a:prstGeom>
              <a:noFill/>
            </p:spPr>
            <p:txBody>
              <a:bodyPr wrap="square" numCol="1">
                <a:spAutoFit/>
              </a:bodyPr>
              <a:lstStyle/>
              <a:p>
                <a:pPr lvl="0" algn="l" rtl="0">
                  <a:lnSpc>
                    <a:spcPct val="150000"/>
                  </a:lnSpc>
                  <a:spcBef>
                    <a:spcPts val="0"/>
                  </a:spcBef>
                  <a:spcAft>
                    <a:spcPts val="0"/>
                  </a:spcAft>
                </a:pPr>
                <a:r>
                  <a:rPr lang="es-ES" sz="1600" dirty="0"/>
                  <a:t>El procedimiento lleva los datos a un nuevo set de columnas de igual dimensionalidad (p) donde cada PC (o CP en español) es una combinación lineal de las variables. Es decir:</a:t>
                </a:r>
              </a:p>
              <a:p>
                <a:pPr lvl="0" algn="l" rtl="0">
                  <a:lnSpc>
                    <a:spcPct val="150000"/>
                  </a:lnSpc>
                  <a:spcBef>
                    <a:spcPts val="0"/>
                  </a:spcBef>
                  <a:spcAft>
                    <a:spcPts val="0"/>
                  </a:spcAft>
                </a:pPr>
                <a:endParaRPr lang="es-ES" sz="1600" dirty="0"/>
              </a:p>
              <a:p>
                <a:pPr>
                  <a:lnSpc>
                    <a:spcPct val="150000"/>
                  </a:lnSpc>
                </a:pPr>
                <a14:m>
                  <m:oMathPara xmlns:m="http://schemas.openxmlformats.org/officeDocument/2006/math">
                    <m:oMathParaPr>
                      <m:jc m:val="centerGroup"/>
                    </m:oMathParaPr>
                    <m:oMath xmlns:m="http://schemas.openxmlformats.org/officeDocument/2006/math">
                      <m:sSub>
                        <m:sSubPr>
                          <m:ctrlPr>
                            <a:rPr lang="es-ES" sz="1200" b="0" i="1" u="none" strike="noStrike" kern="1200" smtClean="0">
                              <a:solidFill>
                                <a:schemeClr val="dk1"/>
                              </a:solidFill>
                              <a:effectLst/>
                              <a:latin typeface="Cambria Math" panose="02040503050406030204" pitchFamily="18" charset="0"/>
                              <a:ea typeface="+mn-ea"/>
                              <a:cs typeface="+mn-cs"/>
                            </a:rPr>
                          </m:ctrlPr>
                        </m:sSubPr>
                        <m:e>
                          <m:r>
                            <m:rPr>
                              <m:sty m:val="p"/>
                            </m:rPr>
                            <a:rPr lang="es-ES" sz="1200" b="0" i="0" u="none" strike="noStrike" kern="1200" smtClean="0">
                              <a:solidFill>
                                <a:schemeClr val="dk1"/>
                              </a:solidFill>
                              <a:effectLst/>
                              <a:latin typeface="Cambria Math" panose="02040503050406030204" pitchFamily="18" charset="0"/>
                              <a:ea typeface="+mn-ea"/>
                              <a:cs typeface="+mn-cs"/>
                            </a:rPr>
                            <m:t>PC</m:t>
                          </m:r>
                        </m:e>
                        <m:sub>
                          <m:r>
                            <a:rPr lang="es-ES" sz="1200" b="0" i="0" u="none" strike="noStrike" kern="1200" smtClean="0">
                              <a:solidFill>
                                <a:schemeClr val="dk1"/>
                              </a:solidFill>
                              <a:effectLst/>
                              <a:latin typeface="Cambria Math" panose="02040503050406030204" pitchFamily="18" charset="0"/>
                              <a:ea typeface="+mn-ea"/>
                              <a:cs typeface="+mn-cs"/>
                            </a:rPr>
                            <m:t>1</m:t>
                          </m:r>
                        </m:sub>
                      </m:sSub>
                      <m:d>
                        <m:dPr>
                          <m:ctrlPr>
                            <a:rPr lang="es-ES" sz="1200" b="0" i="1" u="none" strike="noStrike" kern="1200" smtClean="0">
                              <a:solidFill>
                                <a:schemeClr val="dk1"/>
                              </a:solidFill>
                              <a:effectLst/>
                              <a:latin typeface="Cambria Math" panose="02040503050406030204" pitchFamily="18" charset="0"/>
                              <a:ea typeface="+mn-ea"/>
                              <a:cs typeface="+mn-cs"/>
                            </a:rPr>
                          </m:ctrlPr>
                        </m:dPr>
                        <m:e>
                          <m:r>
                            <a:rPr lang="es-ES" sz="1200" b="0" i="1" u="none" strike="noStrike" kern="1200" smtClean="0">
                              <a:solidFill>
                                <a:schemeClr val="dk1"/>
                              </a:solidFill>
                              <a:effectLst/>
                              <a:latin typeface="Cambria Math" panose="02040503050406030204" pitchFamily="18" charset="0"/>
                              <a:ea typeface="+mn-ea"/>
                              <a:cs typeface="+mn-cs"/>
                            </a:rPr>
                            <m:t>𝑋</m:t>
                          </m:r>
                        </m:e>
                      </m:d>
                      <m:r>
                        <a:rPr lang="es-ES" sz="1200" b="0" i="0" u="none" strike="noStrike" kern="1200" smtClean="0">
                          <a:solidFill>
                            <a:schemeClr val="dk1"/>
                          </a:solidFill>
                          <a:effectLst/>
                          <a:latin typeface="Cambria Math" panose="02040503050406030204" pitchFamily="18" charset="0"/>
                          <a:ea typeface="+mn-ea"/>
                          <a:cs typeface="+mn-cs"/>
                        </a:rPr>
                        <m:t>=</m:t>
                      </m:r>
                      <m:sSub>
                        <m:sSubPr>
                          <m:ctrlPr>
                            <a:rPr lang="es-ES" sz="1200" b="0" i="1" u="none" strike="noStrike" kern="1200" smtClean="0">
                              <a:solidFill>
                                <a:schemeClr val="dk1"/>
                              </a:solidFill>
                              <a:effectLst/>
                              <a:latin typeface="Cambria Math" panose="02040503050406030204" pitchFamily="18" charset="0"/>
                              <a:ea typeface="+mn-ea"/>
                              <a:cs typeface="+mn-cs"/>
                            </a:rPr>
                          </m:ctrlPr>
                        </m:sSubPr>
                        <m:e>
                          <m:r>
                            <a:rPr lang="es-ES" sz="1200" b="0" i="1" u="none" strike="noStrike" kern="1200" smtClean="0">
                              <a:solidFill>
                                <a:schemeClr val="dk1"/>
                              </a:solidFill>
                              <a:effectLst/>
                              <a:latin typeface="Cambria Math" panose="02040503050406030204" pitchFamily="18" charset="0"/>
                              <a:ea typeface="+mn-ea"/>
                              <a:cs typeface="+mn-cs"/>
                            </a:rPr>
                            <m:t>𝜆</m:t>
                          </m:r>
                        </m:e>
                        <m:sub>
                          <m:r>
                            <a:rPr lang="es-ES" sz="1200" b="0" i="1" u="none" strike="noStrike" kern="1200" smtClean="0">
                              <a:solidFill>
                                <a:schemeClr val="dk1"/>
                              </a:solidFill>
                              <a:effectLst/>
                              <a:latin typeface="Cambria Math" panose="02040503050406030204" pitchFamily="18" charset="0"/>
                              <a:ea typeface="+mn-ea"/>
                              <a:cs typeface="+mn-cs"/>
                            </a:rPr>
                            <m:t>11</m:t>
                          </m:r>
                        </m:sub>
                      </m:sSub>
                      <m:r>
                        <a:rPr lang="es-ES" sz="1200" b="0" i="1" u="none" strike="noStrike" kern="1200" smtClean="0">
                          <a:solidFill>
                            <a:schemeClr val="dk1"/>
                          </a:solidFill>
                          <a:effectLst/>
                          <a:latin typeface="Cambria Math" panose="02040503050406030204" pitchFamily="18" charset="0"/>
                          <a:ea typeface="+mn-ea"/>
                          <a:cs typeface="+mn-cs"/>
                        </a:rPr>
                        <m:t>×</m:t>
                      </m:r>
                      <m:r>
                        <a:rPr lang="es-ES" sz="1200" b="0" i="1" u="none" strike="noStrike" kern="1200" smtClean="0">
                          <a:solidFill>
                            <a:schemeClr val="dk1"/>
                          </a:solidFill>
                          <a:effectLst/>
                          <a:latin typeface="Cambria Math" panose="02040503050406030204" pitchFamily="18" charset="0"/>
                          <a:ea typeface="+mn-ea"/>
                          <a:cs typeface="+mn-cs"/>
                        </a:rPr>
                        <m:t>𝑣𝑎</m:t>
                      </m:r>
                      <m:sSub>
                        <m:sSubPr>
                          <m:ctrlPr>
                            <a:rPr lang="es-ES" sz="1200" b="0" i="1" u="none" strike="noStrike" kern="1200" smtClean="0">
                              <a:solidFill>
                                <a:schemeClr val="dk1"/>
                              </a:solidFill>
                              <a:effectLst/>
                              <a:latin typeface="Cambria Math" panose="02040503050406030204" pitchFamily="18" charset="0"/>
                              <a:ea typeface="+mn-ea"/>
                              <a:cs typeface="+mn-cs"/>
                            </a:rPr>
                          </m:ctrlPr>
                        </m:sSubPr>
                        <m:e>
                          <m:r>
                            <a:rPr lang="es-ES" sz="1200" b="0" i="1" u="none" strike="noStrike" kern="1200" smtClean="0">
                              <a:solidFill>
                                <a:schemeClr val="dk1"/>
                              </a:solidFill>
                              <a:effectLst/>
                              <a:latin typeface="Cambria Math" panose="02040503050406030204" pitchFamily="18" charset="0"/>
                              <a:ea typeface="+mn-ea"/>
                              <a:cs typeface="+mn-cs"/>
                            </a:rPr>
                            <m:t>𝑟</m:t>
                          </m:r>
                        </m:e>
                        <m:sub>
                          <m:r>
                            <a:rPr lang="es-ES" sz="1200" b="0" i="1" u="none" strike="noStrike" kern="1200" smtClean="0">
                              <a:solidFill>
                                <a:schemeClr val="dk1"/>
                              </a:solidFill>
                              <a:effectLst/>
                              <a:latin typeface="Cambria Math" panose="02040503050406030204" pitchFamily="18" charset="0"/>
                              <a:ea typeface="+mn-ea"/>
                              <a:cs typeface="+mn-cs"/>
                            </a:rPr>
                            <m:t>1</m:t>
                          </m:r>
                        </m:sub>
                      </m:sSub>
                      <m:r>
                        <a:rPr lang="es-ES" sz="1200" b="0" i="1" u="none" strike="noStrike" kern="1200" smtClean="0">
                          <a:solidFill>
                            <a:schemeClr val="dk1"/>
                          </a:solidFill>
                          <a:effectLst/>
                          <a:latin typeface="Cambria Math" panose="02040503050406030204" pitchFamily="18" charset="0"/>
                          <a:ea typeface="+mn-ea"/>
                          <a:cs typeface="+mn-cs"/>
                        </a:rPr>
                        <m:t>+</m:t>
                      </m:r>
                      <m:sSub>
                        <m:sSubPr>
                          <m:ctrlPr>
                            <a:rPr lang="es-ES" sz="1200" i="1">
                              <a:solidFill>
                                <a:schemeClr val="dk1"/>
                              </a:solidFill>
                              <a:latin typeface="Cambria Math" panose="02040503050406030204" pitchFamily="18" charset="0"/>
                            </a:rPr>
                          </m:ctrlPr>
                        </m:sSubPr>
                        <m:e>
                          <m:r>
                            <a:rPr lang="es-ES" sz="1200" i="1">
                              <a:solidFill>
                                <a:schemeClr val="dk1"/>
                              </a:solidFill>
                              <a:latin typeface="Cambria Math" panose="02040503050406030204" pitchFamily="18" charset="0"/>
                            </a:rPr>
                            <m:t>𝜆</m:t>
                          </m:r>
                        </m:e>
                        <m:sub>
                          <m:r>
                            <a:rPr lang="es-ES" sz="1200" b="0" i="1" smtClean="0">
                              <a:solidFill>
                                <a:schemeClr val="dk1"/>
                              </a:solidFill>
                              <a:latin typeface="Cambria Math" panose="02040503050406030204" pitchFamily="18" charset="0"/>
                            </a:rPr>
                            <m:t>12</m:t>
                          </m:r>
                        </m:sub>
                      </m:sSub>
                      <m:r>
                        <a:rPr lang="es-ES" sz="1200" i="1">
                          <a:solidFill>
                            <a:schemeClr val="dk1"/>
                          </a:solidFill>
                          <a:latin typeface="Cambria Math" panose="02040503050406030204" pitchFamily="18" charset="0"/>
                        </a:rPr>
                        <m:t>×</m:t>
                      </m:r>
                      <m:r>
                        <a:rPr lang="es-ES" sz="1200" i="1">
                          <a:solidFill>
                            <a:schemeClr val="dk1"/>
                          </a:solidFill>
                          <a:latin typeface="Cambria Math" panose="02040503050406030204" pitchFamily="18" charset="0"/>
                        </a:rPr>
                        <m:t>𝑣𝑎</m:t>
                      </m:r>
                      <m:sSub>
                        <m:sSubPr>
                          <m:ctrlPr>
                            <a:rPr lang="es-ES" sz="1200" i="1">
                              <a:solidFill>
                                <a:schemeClr val="dk1"/>
                              </a:solidFill>
                              <a:latin typeface="Cambria Math" panose="02040503050406030204" pitchFamily="18" charset="0"/>
                            </a:rPr>
                          </m:ctrlPr>
                        </m:sSubPr>
                        <m:e>
                          <m:r>
                            <a:rPr lang="es-ES" sz="1200" i="1">
                              <a:solidFill>
                                <a:schemeClr val="dk1"/>
                              </a:solidFill>
                              <a:latin typeface="Cambria Math" panose="02040503050406030204" pitchFamily="18" charset="0"/>
                            </a:rPr>
                            <m:t>𝑟</m:t>
                          </m:r>
                        </m:e>
                        <m:sub>
                          <m:r>
                            <a:rPr lang="es-ES" sz="1200" b="0" i="1" smtClean="0">
                              <a:solidFill>
                                <a:schemeClr val="dk1"/>
                              </a:solidFill>
                              <a:latin typeface="Cambria Math" panose="02040503050406030204" pitchFamily="18" charset="0"/>
                            </a:rPr>
                            <m:t>2</m:t>
                          </m:r>
                        </m:sub>
                      </m:sSub>
                      <m:r>
                        <a:rPr lang="es-ES" sz="1200" b="0" i="1" smtClean="0">
                          <a:solidFill>
                            <a:schemeClr val="dk1"/>
                          </a:solidFill>
                          <a:latin typeface="Cambria Math" panose="02040503050406030204" pitchFamily="18" charset="0"/>
                        </a:rPr>
                        <m:t>+ …+</m:t>
                      </m:r>
                      <m:sSub>
                        <m:sSubPr>
                          <m:ctrlPr>
                            <a:rPr lang="es-ES" sz="1200" i="1">
                              <a:solidFill>
                                <a:schemeClr val="dk1"/>
                              </a:solidFill>
                              <a:latin typeface="Cambria Math" panose="02040503050406030204" pitchFamily="18" charset="0"/>
                            </a:rPr>
                          </m:ctrlPr>
                        </m:sSubPr>
                        <m:e>
                          <m:r>
                            <a:rPr lang="es-ES" sz="1200" i="1">
                              <a:solidFill>
                                <a:schemeClr val="dk1"/>
                              </a:solidFill>
                              <a:latin typeface="Cambria Math" panose="02040503050406030204" pitchFamily="18" charset="0"/>
                            </a:rPr>
                            <m:t>𝜆</m:t>
                          </m:r>
                        </m:e>
                        <m:sub>
                          <m:r>
                            <a:rPr lang="es-ES" sz="1200" b="0" i="1" smtClean="0">
                              <a:solidFill>
                                <a:schemeClr val="dk1"/>
                              </a:solidFill>
                              <a:latin typeface="Cambria Math" panose="02040503050406030204" pitchFamily="18" charset="0"/>
                            </a:rPr>
                            <m:t>1</m:t>
                          </m:r>
                          <m:r>
                            <a:rPr lang="es-ES" sz="1200" b="0" i="1" smtClean="0">
                              <a:solidFill>
                                <a:schemeClr val="dk1"/>
                              </a:solidFill>
                              <a:latin typeface="Cambria Math" panose="02040503050406030204" pitchFamily="18" charset="0"/>
                            </a:rPr>
                            <m:t>𝑝</m:t>
                          </m:r>
                        </m:sub>
                      </m:sSub>
                      <m:r>
                        <a:rPr lang="es-ES" sz="1200" i="1">
                          <a:solidFill>
                            <a:schemeClr val="dk1"/>
                          </a:solidFill>
                          <a:latin typeface="Cambria Math" panose="02040503050406030204" pitchFamily="18" charset="0"/>
                        </a:rPr>
                        <m:t>×</m:t>
                      </m:r>
                      <m:r>
                        <a:rPr lang="es-ES" sz="1200" i="1">
                          <a:solidFill>
                            <a:schemeClr val="dk1"/>
                          </a:solidFill>
                          <a:latin typeface="Cambria Math" panose="02040503050406030204" pitchFamily="18" charset="0"/>
                        </a:rPr>
                        <m:t>𝑣𝑎</m:t>
                      </m:r>
                      <m:sSub>
                        <m:sSubPr>
                          <m:ctrlPr>
                            <a:rPr lang="es-ES" sz="1200" i="1">
                              <a:solidFill>
                                <a:schemeClr val="dk1"/>
                              </a:solidFill>
                              <a:latin typeface="Cambria Math" panose="02040503050406030204" pitchFamily="18" charset="0"/>
                            </a:rPr>
                          </m:ctrlPr>
                        </m:sSubPr>
                        <m:e>
                          <m:r>
                            <a:rPr lang="es-ES" sz="1200" i="1">
                              <a:solidFill>
                                <a:schemeClr val="dk1"/>
                              </a:solidFill>
                              <a:latin typeface="Cambria Math" panose="02040503050406030204" pitchFamily="18" charset="0"/>
                            </a:rPr>
                            <m:t>𝑟</m:t>
                          </m:r>
                        </m:e>
                        <m:sub>
                          <m:r>
                            <a:rPr lang="es-ES" sz="1200" b="0" i="1" smtClean="0">
                              <a:solidFill>
                                <a:schemeClr val="dk1"/>
                              </a:solidFill>
                              <a:latin typeface="Cambria Math" panose="02040503050406030204" pitchFamily="18" charset="0"/>
                            </a:rPr>
                            <m:t>𝑝</m:t>
                          </m:r>
                        </m:sub>
                      </m:sSub>
                    </m:oMath>
                  </m:oMathPara>
                </a14:m>
                <a:endParaRPr lang="es-ES" sz="1200" dirty="0">
                  <a:solidFill>
                    <a:schemeClr val="dk1"/>
                  </a:solidFill>
                  <a:latin typeface="+mn-lt"/>
                </a:endParaRPr>
              </a:p>
              <a:p>
                <a:pPr algn="ctr">
                  <a:lnSpc>
                    <a:spcPct val="150000"/>
                  </a:lnSpc>
                </a:pPr>
                <a:r>
                  <a:rPr lang="es-ES" sz="1200" dirty="0">
                    <a:solidFill>
                      <a:schemeClr val="dk1"/>
                    </a:solidFill>
                  </a:rPr>
                  <a:t>…</a:t>
                </a:r>
                <a:endParaRPr lang="es-ES" sz="1200" dirty="0">
                  <a:solidFill>
                    <a:schemeClr val="dk1"/>
                  </a:solidFill>
                  <a:latin typeface="+mn-lt"/>
                </a:endParaRPr>
              </a:p>
              <a:p>
                <a:pPr>
                  <a:lnSpc>
                    <a:spcPct val="150000"/>
                  </a:lnSpc>
                </a:pPr>
                <a14:m>
                  <m:oMathPara xmlns:m="http://schemas.openxmlformats.org/officeDocument/2006/math">
                    <m:oMathParaPr>
                      <m:jc m:val="centerGroup"/>
                    </m:oMathParaPr>
                    <m:oMath xmlns:m="http://schemas.openxmlformats.org/officeDocument/2006/math">
                      <m:sSub>
                        <m:sSubPr>
                          <m:ctrlPr>
                            <a:rPr lang="es-ES" sz="1200" b="0" i="1" u="none" strike="noStrike" kern="1200" smtClean="0">
                              <a:solidFill>
                                <a:schemeClr val="dk1"/>
                              </a:solidFill>
                              <a:effectLst/>
                              <a:latin typeface="Cambria Math" panose="02040503050406030204" pitchFamily="18" charset="0"/>
                              <a:ea typeface="+mn-ea"/>
                              <a:cs typeface="+mn-cs"/>
                            </a:rPr>
                          </m:ctrlPr>
                        </m:sSubPr>
                        <m:e>
                          <m:r>
                            <m:rPr>
                              <m:sty m:val="p"/>
                            </m:rPr>
                            <a:rPr lang="es-ES" sz="1200" b="0" i="0" u="none" strike="noStrike" kern="1200" smtClean="0">
                              <a:solidFill>
                                <a:schemeClr val="dk1"/>
                              </a:solidFill>
                              <a:effectLst/>
                              <a:latin typeface="Cambria Math" panose="02040503050406030204" pitchFamily="18" charset="0"/>
                              <a:ea typeface="+mn-ea"/>
                              <a:cs typeface="+mn-cs"/>
                            </a:rPr>
                            <m:t>PC</m:t>
                          </m:r>
                        </m:e>
                        <m:sub>
                          <m:r>
                            <m:rPr>
                              <m:sty m:val="p"/>
                            </m:rPr>
                            <a:rPr lang="es-ES" sz="1200" b="0" i="0" u="none" strike="noStrike" kern="1200" smtClean="0">
                              <a:solidFill>
                                <a:schemeClr val="dk1"/>
                              </a:solidFill>
                              <a:effectLst/>
                              <a:latin typeface="Cambria Math" panose="02040503050406030204" pitchFamily="18" charset="0"/>
                              <a:ea typeface="+mn-ea"/>
                              <a:cs typeface="+mn-cs"/>
                            </a:rPr>
                            <m:t>p</m:t>
                          </m:r>
                        </m:sub>
                      </m:sSub>
                      <m:d>
                        <m:dPr>
                          <m:ctrlPr>
                            <a:rPr lang="es-ES" sz="1200" b="0" i="1" u="none" strike="noStrike" kern="1200" smtClean="0">
                              <a:solidFill>
                                <a:schemeClr val="dk1"/>
                              </a:solidFill>
                              <a:effectLst/>
                              <a:latin typeface="Cambria Math" panose="02040503050406030204" pitchFamily="18" charset="0"/>
                              <a:ea typeface="+mn-ea"/>
                              <a:cs typeface="+mn-cs"/>
                            </a:rPr>
                          </m:ctrlPr>
                        </m:dPr>
                        <m:e>
                          <m:r>
                            <a:rPr lang="es-ES" sz="1200" b="0" i="1" u="none" strike="noStrike" kern="1200" smtClean="0">
                              <a:solidFill>
                                <a:schemeClr val="dk1"/>
                              </a:solidFill>
                              <a:effectLst/>
                              <a:latin typeface="Cambria Math" panose="02040503050406030204" pitchFamily="18" charset="0"/>
                              <a:ea typeface="+mn-ea"/>
                              <a:cs typeface="+mn-cs"/>
                            </a:rPr>
                            <m:t>𝑋</m:t>
                          </m:r>
                        </m:e>
                      </m:d>
                      <m:r>
                        <a:rPr lang="es-ES" sz="1200" b="0" i="0" u="none" strike="noStrike" kern="1200" smtClean="0">
                          <a:solidFill>
                            <a:schemeClr val="dk1"/>
                          </a:solidFill>
                          <a:effectLst/>
                          <a:latin typeface="Cambria Math" panose="02040503050406030204" pitchFamily="18" charset="0"/>
                          <a:ea typeface="+mn-ea"/>
                          <a:cs typeface="+mn-cs"/>
                        </a:rPr>
                        <m:t>=</m:t>
                      </m:r>
                      <m:sSub>
                        <m:sSubPr>
                          <m:ctrlPr>
                            <a:rPr lang="es-ES" sz="1200" b="0" i="1" u="none" strike="noStrike" kern="1200" smtClean="0">
                              <a:solidFill>
                                <a:schemeClr val="dk1"/>
                              </a:solidFill>
                              <a:effectLst/>
                              <a:latin typeface="Cambria Math" panose="02040503050406030204" pitchFamily="18" charset="0"/>
                              <a:ea typeface="+mn-ea"/>
                              <a:cs typeface="+mn-cs"/>
                            </a:rPr>
                          </m:ctrlPr>
                        </m:sSubPr>
                        <m:e>
                          <m:r>
                            <a:rPr lang="es-ES" sz="1200" b="0" i="1" u="none" strike="noStrike" kern="1200" smtClean="0">
                              <a:solidFill>
                                <a:schemeClr val="dk1"/>
                              </a:solidFill>
                              <a:effectLst/>
                              <a:latin typeface="Cambria Math" panose="02040503050406030204" pitchFamily="18" charset="0"/>
                              <a:ea typeface="+mn-ea"/>
                              <a:cs typeface="+mn-cs"/>
                            </a:rPr>
                            <m:t>𝜆</m:t>
                          </m:r>
                        </m:e>
                        <m:sub>
                          <m:r>
                            <a:rPr lang="es-ES" sz="1200" b="0" i="1" u="none" strike="noStrike" kern="1200" smtClean="0">
                              <a:solidFill>
                                <a:schemeClr val="dk1"/>
                              </a:solidFill>
                              <a:effectLst/>
                              <a:latin typeface="Cambria Math" panose="02040503050406030204" pitchFamily="18" charset="0"/>
                              <a:ea typeface="+mn-ea"/>
                              <a:cs typeface="+mn-cs"/>
                            </a:rPr>
                            <m:t>𝑝</m:t>
                          </m:r>
                          <m:r>
                            <a:rPr lang="es-ES" sz="1200" b="0" i="1" u="none" strike="noStrike" kern="1200" smtClean="0">
                              <a:solidFill>
                                <a:schemeClr val="dk1"/>
                              </a:solidFill>
                              <a:effectLst/>
                              <a:latin typeface="Cambria Math" panose="02040503050406030204" pitchFamily="18" charset="0"/>
                              <a:ea typeface="+mn-ea"/>
                              <a:cs typeface="+mn-cs"/>
                            </a:rPr>
                            <m:t>1</m:t>
                          </m:r>
                        </m:sub>
                      </m:sSub>
                      <m:r>
                        <a:rPr lang="es-ES" sz="1200" b="0" i="1" u="none" strike="noStrike" kern="1200" smtClean="0">
                          <a:solidFill>
                            <a:schemeClr val="dk1"/>
                          </a:solidFill>
                          <a:effectLst/>
                          <a:latin typeface="Cambria Math" panose="02040503050406030204" pitchFamily="18" charset="0"/>
                          <a:ea typeface="+mn-ea"/>
                          <a:cs typeface="+mn-cs"/>
                        </a:rPr>
                        <m:t>×</m:t>
                      </m:r>
                      <m:r>
                        <a:rPr lang="es-ES" sz="1200" b="0" i="1" u="none" strike="noStrike" kern="1200" smtClean="0">
                          <a:solidFill>
                            <a:schemeClr val="dk1"/>
                          </a:solidFill>
                          <a:effectLst/>
                          <a:latin typeface="Cambria Math" panose="02040503050406030204" pitchFamily="18" charset="0"/>
                          <a:ea typeface="+mn-ea"/>
                          <a:cs typeface="+mn-cs"/>
                        </a:rPr>
                        <m:t>𝑣𝑎</m:t>
                      </m:r>
                      <m:sSub>
                        <m:sSubPr>
                          <m:ctrlPr>
                            <a:rPr lang="es-ES" sz="1200" b="0" i="1" u="none" strike="noStrike" kern="1200" smtClean="0">
                              <a:solidFill>
                                <a:schemeClr val="dk1"/>
                              </a:solidFill>
                              <a:effectLst/>
                              <a:latin typeface="Cambria Math" panose="02040503050406030204" pitchFamily="18" charset="0"/>
                              <a:ea typeface="+mn-ea"/>
                              <a:cs typeface="+mn-cs"/>
                            </a:rPr>
                          </m:ctrlPr>
                        </m:sSubPr>
                        <m:e>
                          <m:r>
                            <a:rPr lang="es-ES" sz="1200" b="0" i="1" u="none" strike="noStrike" kern="1200" smtClean="0">
                              <a:solidFill>
                                <a:schemeClr val="dk1"/>
                              </a:solidFill>
                              <a:effectLst/>
                              <a:latin typeface="Cambria Math" panose="02040503050406030204" pitchFamily="18" charset="0"/>
                              <a:ea typeface="+mn-ea"/>
                              <a:cs typeface="+mn-cs"/>
                            </a:rPr>
                            <m:t>𝑟</m:t>
                          </m:r>
                        </m:e>
                        <m:sub>
                          <m:r>
                            <a:rPr lang="es-ES" sz="1200" b="0" i="1" u="none" strike="noStrike" kern="1200" smtClean="0">
                              <a:solidFill>
                                <a:schemeClr val="dk1"/>
                              </a:solidFill>
                              <a:effectLst/>
                              <a:latin typeface="Cambria Math" panose="02040503050406030204" pitchFamily="18" charset="0"/>
                              <a:ea typeface="+mn-ea"/>
                              <a:cs typeface="+mn-cs"/>
                            </a:rPr>
                            <m:t>1</m:t>
                          </m:r>
                        </m:sub>
                      </m:sSub>
                      <m:r>
                        <a:rPr lang="es-ES" sz="1200" b="0" i="1" u="none" strike="noStrike" kern="1200" smtClean="0">
                          <a:solidFill>
                            <a:schemeClr val="dk1"/>
                          </a:solidFill>
                          <a:effectLst/>
                          <a:latin typeface="Cambria Math" panose="02040503050406030204" pitchFamily="18" charset="0"/>
                          <a:ea typeface="+mn-ea"/>
                          <a:cs typeface="+mn-cs"/>
                        </a:rPr>
                        <m:t>+</m:t>
                      </m:r>
                      <m:sSub>
                        <m:sSubPr>
                          <m:ctrlPr>
                            <a:rPr lang="es-ES" sz="1200" i="1">
                              <a:solidFill>
                                <a:schemeClr val="dk1"/>
                              </a:solidFill>
                              <a:latin typeface="Cambria Math" panose="02040503050406030204" pitchFamily="18" charset="0"/>
                            </a:rPr>
                          </m:ctrlPr>
                        </m:sSubPr>
                        <m:e>
                          <m:r>
                            <a:rPr lang="es-ES" sz="1200" i="1">
                              <a:solidFill>
                                <a:schemeClr val="dk1"/>
                              </a:solidFill>
                              <a:latin typeface="Cambria Math" panose="02040503050406030204" pitchFamily="18" charset="0"/>
                            </a:rPr>
                            <m:t>𝜆</m:t>
                          </m:r>
                        </m:e>
                        <m:sub>
                          <m:r>
                            <a:rPr lang="es-ES" sz="1200" b="0" i="1" smtClean="0">
                              <a:solidFill>
                                <a:schemeClr val="dk1"/>
                              </a:solidFill>
                              <a:latin typeface="Cambria Math" panose="02040503050406030204" pitchFamily="18" charset="0"/>
                            </a:rPr>
                            <m:t>𝑝</m:t>
                          </m:r>
                          <m:r>
                            <a:rPr lang="es-ES" sz="1200" b="0" i="1" smtClean="0">
                              <a:solidFill>
                                <a:schemeClr val="dk1"/>
                              </a:solidFill>
                              <a:latin typeface="Cambria Math" panose="02040503050406030204" pitchFamily="18" charset="0"/>
                            </a:rPr>
                            <m:t>2</m:t>
                          </m:r>
                        </m:sub>
                      </m:sSub>
                      <m:r>
                        <a:rPr lang="es-ES" sz="1200" i="1">
                          <a:solidFill>
                            <a:schemeClr val="dk1"/>
                          </a:solidFill>
                          <a:latin typeface="Cambria Math" panose="02040503050406030204" pitchFamily="18" charset="0"/>
                        </a:rPr>
                        <m:t>×</m:t>
                      </m:r>
                      <m:r>
                        <a:rPr lang="es-ES" sz="1200" i="1">
                          <a:solidFill>
                            <a:schemeClr val="dk1"/>
                          </a:solidFill>
                          <a:latin typeface="Cambria Math" panose="02040503050406030204" pitchFamily="18" charset="0"/>
                        </a:rPr>
                        <m:t>𝑣𝑎</m:t>
                      </m:r>
                      <m:sSub>
                        <m:sSubPr>
                          <m:ctrlPr>
                            <a:rPr lang="es-ES" sz="1200" i="1">
                              <a:solidFill>
                                <a:schemeClr val="dk1"/>
                              </a:solidFill>
                              <a:latin typeface="Cambria Math" panose="02040503050406030204" pitchFamily="18" charset="0"/>
                            </a:rPr>
                          </m:ctrlPr>
                        </m:sSubPr>
                        <m:e>
                          <m:r>
                            <a:rPr lang="es-ES" sz="1200" i="1">
                              <a:solidFill>
                                <a:schemeClr val="dk1"/>
                              </a:solidFill>
                              <a:latin typeface="Cambria Math" panose="02040503050406030204" pitchFamily="18" charset="0"/>
                            </a:rPr>
                            <m:t>𝑟</m:t>
                          </m:r>
                        </m:e>
                        <m:sub>
                          <m:r>
                            <a:rPr lang="es-ES" sz="1200" b="0" i="1" smtClean="0">
                              <a:solidFill>
                                <a:schemeClr val="dk1"/>
                              </a:solidFill>
                              <a:latin typeface="Cambria Math" panose="02040503050406030204" pitchFamily="18" charset="0"/>
                            </a:rPr>
                            <m:t>2</m:t>
                          </m:r>
                        </m:sub>
                      </m:sSub>
                      <m:r>
                        <a:rPr lang="es-ES" sz="1200" b="0" i="1" smtClean="0">
                          <a:solidFill>
                            <a:schemeClr val="dk1"/>
                          </a:solidFill>
                          <a:latin typeface="Cambria Math" panose="02040503050406030204" pitchFamily="18" charset="0"/>
                        </a:rPr>
                        <m:t>+ …+</m:t>
                      </m:r>
                      <m:sSub>
                        <m:sSubPr>
                          <m:ctrlPr>
                            <a:rPr lang="es-ES" sz="1200" i="1">
                              <a:solidFill>
                                <a:schemeClr val="dk1"/>
                              </a:solidFill>
                              <a:latin typeface="Cambria Math" panose="02040503050406030204" pitchFamily="18" charset="0"/>
                            </a:rPr>
                          </m:ctrlPr>
                        </m:sSubPr>
                        <m:e>
                          <m:r>
                            <a:rPr lang="es-ES" sz="1200" i="1">
                              <a:solidFill>
                                <a:schemeClr val="dk1"/>
                              </a:solidFill>
                              <a:latin typeface="Cambria Math" panose="02040503050406030204" pitchFamily="18" charset="0"/>
                            </a:rPr>
                            <m:t>𝜆</m:t>
                          </m:r>
                        </m:e>
                        <m:sub>
                          <m:r>
                            <a:rPr lang="es-ES" sz="1200" b="0" i="1" smtClean="0">
                              <a:solidFill>
                                <a:schemeClr val="dk1"/>
                              </a:solidFill>
                              <a:latin typeface="Cambria Math" panose="02040503050406030204" pitchFamily="18" charset="0"/>
                            </a:rPr>
                            <m:t>𝑝𝑝</m:t>
                          </m:r>
                        </m:sub>
                      </m:sSub>
                      <m:r>
                        <a:rPr lang="es-ES" sz="1200" i="1">
                          <a:solidFill>
                            <a:schemeClr val="dk1"/>
                          </a:solidFill>
                          <a:latin typeface="Cambria Math" panose="02040503050406030204" pitchFamily="18" charset="0"/>
                        </a:rPr>
                        <m:t>×</m:t>
                      </m:r>
                      <m:r>
                        <a:rPr lang="es-ES" sz="1200" i="1">
                          <a:solidFill>
                            <a:schemeClr val="dk1"/>
                          </a:solidFill>
                          <a:latin typeface="Cambria Math" panose="02040503050406030204" pitchFamily="18" charset="0"/>
                        </a:rPr>
                        <m:t>𝑣𝑎</m:t>
                      </m:r>
                      <m:sSub>
                        <m:sSubPr>
                          <m:ctrlPr>
                            <a:rPr lang="es-ES" sz="1200" i="1">
                              <a:solidFill>
                                <a:schemeClr val="dk1"/>
                              </a:solidFill>
                              <a:latin typeface="Cambria Math" panose="02040503050406030204" pitchFamily="18" charset="0"/>
                            </a:rPr>
                          </m:ctrlPr>
                        </m:sSubPr>
                        <m:e>
                          <m:r>
                            <a:rPr lang="es-ES" sz="1200" i="1">
                              <a:solidFill>
                                <a:schemeClr val="dk1"/>
                              </a:solidFill>
                              <a:latin typeface="Cambria Math" panose="02040503050406030204" pitchFamily="18" charset="0"/>
                            </a:rPr>
                            <m:t>𝑟</m:t>
                          </m:r>
                        </m:e>
                        <m:sub>
                          <m:r>
                            <a:rPr lang="es-ES" sz="1200" b="0" i="1" smtClean="0">
                              <a:solidFill>
                                <a:schemeClr val="dk1"/>
                              </a:solidFill>
                              <a:latin typeface="Cambria Math" panose="02040503050406030204" pitchFamily="18" charset="0"/>
                            </a:rPr>
                            <m:t>𝑝</m:t>
                          </m:r>
                        </m:sub>
                      </m:sSub>
                    </m:oMath>
                  </m:oMathPara>
                </a14:m>
                <a:endParaRPr lang="es-ES" sz="1200" dirty="0">
                  <a:solidFill>
                    <a:schemeClr val="dk1"/>
                  </a:solidFill>
                  <a:latin typeface="+mn-lt"/>
                </a:endParaRPr>
              </a:p>
              <a:p>
                <a:pPr>
                  <a:lnSpc>
                    <a:spcPct val="150000"/>
                  </a:lnSpc>
                </a:pPr>
                <a:endParaRPr lang="es-ES" sz="1200" dirty="0">
                  <a:solidFill>
                    <a:schemeClr val="dk1"/>
                  </a:solidFill>
                  <a:latin typeface="+mn-lt"/>
                </a:endParaRPr>
              </a:p>
              <a:p>
                <a:pPr>
                  <a:lnSpc>
                    <a:spcPct val="150000"/>
                  </a:lnSpc>
                </a:pPr>
                <a:endParaRPr lang="es-CL" sz="1200" u="none" strike="noStrike" kern="1200" dirty="0">
                  <a:solidFill>
                    <a:schemeClr val="dk1"/>
                  </a:solidFill>
                  <a:effectLst/>
                  <a:latin typeface="+mn-lt"/>
                  <a:ea typeface="+mn-ea"/>
                  <a:cs typeface="+mn-cs"/>
                </a:endParaRPr>
              </a:p>
              <a:p>
                <a:pPr lvl="0" algn="l" rtl="0">
                  <a:lnSpc>
                    <a:spcPct val="150000"/>
                  </a:lnSpc>
                  <a:spcBef>
                    <a:spcPts val="0"/>
                  </a:spcBef>
                  <a:spcAft>
                    <a:spcPts val="0"/>
                  </a:spcAft>
                </a:pPr>
                <a:endParaRPr lang="es-ES" sz="1200" dirty="0"/>
              </a:p>
            </p:txBody>
          </p:sp>
        </mc:Choice>
        <mc:Fallback xmlns="">
          <p:sp>
            <p:nvSpPr>
              <p:cNvPr id="2" name="CuadroTexto 1">
                <a:extLst>
                  <a:ext uri="{FF2B5EF4-FFF2-40B4-BE49-F238E27FC236}">
                    <a16:creationId xmlns:a16="http://schemas.microsoft.com/office/drawing/2014/main" id="{C43C152B-8081-F74E-B15B-582BAFBABCAB}"/>
                  </a:ext>
                </a:extLst>
              </p:cNvPr>
              <p:cNvSpPr txBox="1">
                <a:spLocks noRot="1" noChangeAspect="1" noMove="1" noResize="1" noEditPoints="1" noAdjustHandles="1" noChangeArrowheads="1" noChangeShapeType="1" noTextEdit="1"/>
              </p:cNvSpPr>
              <p:nvPr/>
            </p:nvSpPr>
            <p:spPr>
              <a:xfrm>
                <a:off x="733302" y="1624610"/>
                <a:ext cx="10112749" cy="2873544"/>
              </a:xfrm>
              <a:prstGeom prst="rect">
                <a:avLst/>
              </a:prstGeom>
              <a:blipFill>
                <a:blip r:embed="rId2"/>
                <a:stretch>
                  <a:fillRect l="-301"/>
                </a:stretch>
              </a:blipFill>
            </p:spPr>
            <p:txBody>
              <a:bodyPr/>
              <a:lstStyle/>
              <a:p>
                <a:r>
                  <a:rPr lang="es-CL">
                    <a:noFill/>
                  </a:rPr>
                  <a:t> </a:t>
                </a:r>
              </a:p>
            </p:txBody>
          </p:sp>
        </mc:Fallback>
      </mc:AlternateContent>
      <mc:AlternateContent xmlns:mc="http://schemas.openxmlformats.org/markup-compatibility/2006">
        <mc:Choice xmlns:a14="http://schemas.microsoft.com/office/drawing/2010/main" Requires="a14">
          <p:graphicFrame>
            <p:nvGraphicFramePr>
              <p:cNvPr id="3" name="Tabla 2">
                <a:extLst>
                  <a:ext uri="{FF2B5EF4-FFF2-40B4-BE49-F238E27FC236}">
                    <a16:creationId xmlns:a16="http://schemas.microsoft.com/office/drawing/2014/main" id="{7BAFCBBB-8A21-5421-4B22-8051ADDC881C}"/>
                  </a:ext>
                </a:extLst>
              </p:cNvPr>
              <p:cNvGraphicFramePr>
                <a:graphicFrameLocks noGrp="1"/>
              </p:cNvGraphicFramePr>
              <p:nvPr>
                <p:extLst>
                  <p:ext uri="{D42A27DB-BD31-4B8C-83A1-F6EECF244321}">
                    <p14:modId xmlns:p14="http://schemas.microsoft.com/office/powerpoint/2010/main" val="1134031397"/>
                  </p:ext>
                </p:extLst>
              </p:nvPr>
            </p:nvGraphicFramePr>
            <p:xfrm>
              <a:off x="959757" y="4142344"/>
              <a:ext cx="10399233" cy="1810774"/>
            </p:xfrm>
            <a:graphic>
              <a:graphicData uri="http://schemas.openxmlformats.org/drawingml/2006/table">
                <a:tbl>
                  <a:tblPr>
                    <a:tableStyleId>{5C22544A-7EE6-4342-B048-85BDC9FD1C3A}</a:tableStyleId>
                  </a:tblPr>
                  <a:tblGrid>
                    <a:gridCol w="799941">
                      <a:extLst>
                        <a:ext uri="{9D8B030D-6E8A-4147-A177-3AD203B41FA5}">
                          <a16:colId xmlns:a16="http://schemas.microsoft.com/office/drawing/2014/main" val="3384020803"/>
                        </a:ext>
                      </a:extLst>
                    </a:gridCol>
                    <a:gridCol w="799941">
                      <a:extLst>
                        <a:ext uri="{9D8B030D-6E8A-4147-A177-3AD203B41FA5}">
                          <a16:colId xmlns:a16="http://schemas.microsoft.com/office/drawing/2014/main" val="4276787758"/>
                        </a:ext>
                      </a:extLst>
                    </a:gridCol>
                    <a:gridCol w="799941">
                      <a:extLst>
                        <a:ext uri="{9D8B030D-6E8A-4147-A177-3AD203B41FA5}">
                          <a16:colId xmlns:a16="http://schemas.microsoft.com/office/drawing/2014/main" val="1204269377"/>
                        </a:ext>
                      </a:extLst>
                    </a:gridCol>
                    <a:gridCol w="799941">
                      <a:extLst>
                        <a:ext uri="{9D8B030D-6E8A-4147-A177-3AD203B41FA5}">
                          <a16:colId xmlns:a16="http://schemas.microsoft.com/office/drawing/2014/main" val="1820512707"/>
                        </a:ext>
                      </a:extLst>
                    </a:gridCol>
                    <a:gridCol w="799941">
                      <a:extLst>
                        <a:ext uri="{9D8B030D-6E8A-4147-A177-3AD203B41FA5}">
                          <a16:colId xmlns:a16="http://schemas.microsoft.com/office/drawing/2014/main" val="2668047970"/>
                        </a:ext>
                      </a:extLst>
                    </a:gridCol>
                    <a:gridCol w="799941">
                      <a:extLst>
                        <a:ext uri="{9D8B030D-6E8A-4147-A177-3AD203B41FA5}">
                          <a16:colId xmlns:a16="http://schemas.microsoft.com/office/drawing/2014/main" val="1183603662"/>
                        </a:ext>
                      </a:extLst>
                    </a:gridCol>
                    <a:gridCol w="799941">
                      <a:extLst>
                        <a:ext uri="{9D8B030D-6E8A-4147-A177-3AD203B41FA5}">
                          <a16:colId xmlns:a16="http://schemas.microsoft.com/office/drawing/2014/main" val="1554830775"/>
                        </a:ext>
                      </a:extLst>
                    </a:gridCol>
                    <a:gridCol w="799941">
                      <a:extLst>
                        <a:ext uri="{9D8B030D-6E8A-4147-A177-3AD203B41FA5}">
                          <a16:colId xmlns:a16="http://schemas.microsoft.com/office/drawing/2014/main" val="3124968481"/>
                        </a:ext>
                      </a:extLst>
                    </a:gridCol>
                    <a:gridCol w="799941">
                      <a:extLst>
                        <a:ext uri="{9D8B030D-6E8A-4147-A177-3AD203B41FA5}">
                          <a16:colId xmlns:a16="http://schemas.microsoft.com/office/drawing/2014/main" val="1923723926"/>
                        </a:ext>
                      </a:extLst>
                    </a:gridCol>
                    <a:gridCol w="799941">
                      <a:extLst>
                        <a:ext uri="{9D8B030D-6E8A-4147-A177-3AD203B41FA5}">
                          <a16:colId xmlns:a16="http://schemas.microsoft.com/office/drawing/2014/main" val="3387988392"/>
                        </a:ext>
                      </a:extLst>
                    </a:gridCol>
                    <a:gridCol w="799941">
                      <a:extLst>
                        <a:ext uri="{9D8B030D-6E8A-4147-A177-3AD203B41FA5}">
                          <a16:colId xmlns:a16="http://schemas.microsoft.com/office/drawing/2014/main" val="3169793183"/>
                        </a:ext>
                      </a:extLst>
                    </a:gridCol>
                    <a:gridCol w="799941">
                      <a:extLst>
                        <a:ext uri="{9D8B030D-6E8A-4147-A177-3AD203B41FA5}">
                          <a16:colId xmlns:a16="http://schemas.microsoft.com/office/drawing/2014/main" val="2400483126"/>
                        </a:ext>
                      </a:extLst>
                    </a:gridCol>
                    <a:gridCol w="799941">
                      <a:extLst>
                        <a:ext uri="{9D8B030D-6E8A-4147-A177-3AD203B41FA5}">
                          <a16:colId xmlns:a16="http://schemas.microsoft.com/office/drawing/2014/main" val="1400759691"/>
                        </a:ext>
                      </a:extLst>
                    </a:gridCol>
                  </a:tblGrid>
                  <a:tr h="299314">
                    <a:tc>
                      <a:txBody>
                        <a:bodyPr/>
                        <a:lstStyle/>
                        <a:p>
                          <a:pPr algn="ctr" fontAlgn="b"/>
                          <a:r>
                            <a:rPr lang="es-CL" sz="1100" u="none" strike="noStrike" dirty="0">
                              <a:effectLst/>
                            </a:rPr>
                            <a:t>id</a:t>
                          </a:r>
                          <a:endParaRPr lang="es-CL" sz="1100" b="0" i="0" u="none" strike="noStrike" dirty="0">
                            <a:solidFill>
                              <a:srgbClr val="000000"/>
                            </a:solidFill>
                            <a:effectLst/>
                            <a:latin typeface="Calibri" panose="020F0502020204030204" pitchFamily="34" charset="0"/>
                          </a:endParaRPr>
                        </a:p>
                      </a:txBody>
                      <a:tcPr marL="9149" marR="9149" marT="9149" marB="0" anchor="ctr">
                        <a:solidFill>
                          <a:schemeClr val="bg1">
                            <a:lumMod val="95000"/>
                          </a:schemeClr>
                        </a:solidFill>
                      </a:tcPr>
                    </a:tc>
                    <a:tc>
                      <a:txBody>
                        <a:bodyPr/>
                        <a:lstStyle/>
                        <a:p>
                          <a:pPr algn="ctr" fontAlgn="b"/>
                          <a14:m>
                            <m:oMathPara xmlns:m="http://schemas.openxmlformats.org/officeDocument/2006/math">
                              <m:oMathParaPr>
                                <m:jc m:val="centerGroup"/>
                              </m:oMathParaPr>
                              <m:oMath xmlns:m="http://schemas.openxmlformats.org/officeDocument/2006/math">
                                <m:r>
                                  <a:rPr lang="es-ES" sz="1100" b="0" i="1" u="none" strike="noStrike" smtClean="0">
                                    <a:solidFill>
                                      <a:srgbClr val="000000"/>
                                    </a:solidFill>
                                    <a:effectLst/>
                                    <a:latin typeface="Cambria Math" panose="02040503050406030204" pitchFamily="18" charset="0"/>
                                  </a:rPr>
                                  <m:t>𝑣𝑎</m:t>
                                </m:r>
                                <m:sSub>
                                  <m:sSubPr>
                                    <m:ctrlPr>
                                      <a:rPr lang="es-ES" sz="1100" b="0" i="1" u="none" strike="noStrike" smtClean="0">
                                        <a:solidFill>
                                          <a:srgbClr val="000000"/>
                                        </a:solidFill>
                                        <a:effectLst/>
                                        <a:latin typeface="Cambria Math" panose="02040503050406030204" pitchFamily="18" charset="0"/>
                                      </a:rPr>
                                    </m:ctrlPr>
                                  </m:sSubPr>
                                  <m:e>
                                    <m:r>
                                      <a:rPr lang="es-ES" sz="1100" b="0" i="1" u="none" strike="noStrike" smtClean="0">
                                        <a:solidFill>
                                          <a:srgbClr val="000000"/>
                                        </a:solidFill>
                                        <a:effectLst/>
                                        <a:latin typeface="Cambria Math" panose="02040503050406030204" pitchFamily="18" charset="0"/>
                                      </a:rPr>
                                      <m:t>𝑟</m:t>
                                    </m:r>
                                  </m:e>
                                  <m:sub>
                                    <m:r>
                                      <a:rPr lang="es-ES" sz="1100" b="0" i="1" u="none" strike="noStrike" smtClean="0">
                                        <a:solidFill>
                                          <a:srgbClr val="000000"/>
                                        </a:solidFill>
                                        <a:effectLst/>
                                        <a:latin typeface="Cambria Math" panose="02040503050406030204" pitchFamily="18" charset="0"/>
                                      </a:rPr>
                                      <m:t>1</m:t>
                                    </m:r>
                                  </m:sub>
                                </m:sSub>
                              </m:oMath>
                            </m:oMathPara>
                          </a14:m>
                          <a:endParaRPr lang="es-ES" sz="1100" b="0" i="0" u="none" strike="noStrike" dirty="0">
                            <a:solidFill>
                              <a:srgbClr val="000000"/>
                            </a:solidFill>
                            <a:effectLst/>
                            <a:latin typeface="Calibri" panose="020F0502020204030204" pitchFamily="34" charset="0"/>
                          </a:endParaRPr>
                        </a:p>
                      </a:txBody>
                      <a:tcPr marL="9149" marR="9149" marT="9149" marB="0" anchor="ctr">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s-ES" sz="1100" b="0" i="1" u="none" strike="noStrike" smtClean="0">
                                    <a:solidFill>
                                      <a:srgbClr val="000000"/>
                                    </a:solidFill>
                                    <a:effectLst/>
                                    <a:latin typeface="Cambria Math" panose="02040503050406030204" pitchFamily="18" charset="0"/>
                                  </a:rPr>
                                  <m:t>𝑣𝑎</m:t>
                                </m:r>
                                <m:sSub>
                                  <m:sSubPr>
                                    <m:ctrlPr>
                                      <a:rPr lang="es-ES" sz="1100" b="0" i="1" u="none" strike="noStrike" smtClean="0">
                                        <a:solidFill>
                                          <a:srgbClr val="000000"/>
                                        </a:solidFill>
                                        <a:effectLst/>
                                        <a:latin typeface="Cambria Math" panose="02040503050406030204" pitchFamily="18" charset="0"/>
                                      </a:rPr>
                                    </m:ctrlPr>
                                  </m:sSubPr>
                                  <m:e>
                                    <m:r>
                                      <a:rPr lang="es-ES" sz="1100" b="0" i="1" u="none" strike="noStrike" smtClean="0">
                                        <a:solidFill>
                                          <a:srgbClr val="000000"/>
                                        </a:solidFill>
                                        <a:effectLst/>
                                        <a:latin typeface="Cambria Math" panose="02040503050406030204" pitchFamily="18" charset="0"/>
                                      </a:rPr>
                                      <m:t>𝑟</m:t>
                                    </m:r>
                                  </m:e>
                                  <m:sub>
                                    <m:r>
                                      <a:rPr lang="es-ES" sz="1100" b="0" i="1" u="none" strike="noStrike" smtClean="0">
                                        <a:solidFill>
                                          <a:srgbClr val="000000"/>
                                        </a:solidFill>
                                        <a:effectLst/>
                                        <a:latin typeface="Cambria Math" panose="02040503050406030204" pitchFamily="18" charset="0"/>
                                      </a:rPr>
                                      <m:t>2</m:t>
                                    </m:r>
                                  </m:sub>
                                </m:sSub>
                              </m:oMath>
                            </m:oMathPara>
                          </a14:m>
                          <a:endParaRPr lang="es-ES" sz="1100" b="0" i="0" u="none" strike="noStrike" dirty="0">
                            <a:solidFill>
                              <a:srgbClr val="000000"/>
                            </a:solidFill>
                            <a:effectLst/>
                            <a:latin typeface="Calibri" panose="020F0502020204030204" pitchFamily="34" charset="0"/>
                          </a:endParaRPr>
                        </a:p>
                      </a:txBody>
                      <a:tcPr marL="9149" marR="9149" marT="9149" marB="0" anchor="ctr">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s-ES" sz="1100" b="0" i="1" u="none" strike="noStrike" smtClean="0">
                                    <a:solidFill>
                                      <a:srgbClr val="000000"/>
                                    </a:solidFill>
                                    <a:effectLst/>
                                    <a:latin typeface="Cambria Math" panose="02040503050406030204" pitchFamily="18" charset="0"/>
                                  </a:rPr>
                                  <m:t>𝑣𝑎</m:t>
                                </m:r>
                                <m:sSub>
                                  <m:sSubPr>
                                    <m:ctrlPr>
                                      <a:rPr lang="es-ES" sz="1100" b="0" i="1" u="none" strike="noStrike" smtClean="0">
                                        <a:solidFill>
                                          <a:srgbClr val="000000"/>
                                        </a:solidFill>
                                        <a:effectLst/>
                                        <a:latin typeface="Cambria Math" panose="02040503050406030204" pitchFamily="18" charset="0"/>
                                      </a:rPr>
                                    </m:ctrlPr>
                                  </m:sSubPr>
                                  <m:e>
                                    <m:r>
                                      <a:rPr lang="es-ES" sz="1100" b="0" i="1" u="none" strike="noStrike" smtClean="0">
                                        <a:solidFill>
                                          <a:srgbClr val="000000"/>
                                        </a:solidFill>
                                        <a:effectLst/>
                                        <a:latin typeface="Cambria Math" panose="02040503050406030204" pitchFamily="18" charset="0"/>
                                      </a:rPr>
                                      <m:t>𝑟</m:t>
                                    </m:r>
                                  </m:e>
                                  <m:sub>
                                    <m:r>
                                      <a:rPr lang="es-ES" sz="1100" b="0" i="1" u="none" strike="noStrike" smtClean="0">
                                        <a:solidFill>
                                          <a:srgbClr val="000000"/>
                                        </a:solidFill>
                                        <a:effectLst/>
                                        <a:latin typeface="Cambria Math" panose="02040503050406030204" pitchFamily="18" charset="0"/>
                                      </a:rPr>
                                      <m:t>3</m:t>
                                    </m:r>
                                  </m:sub>
                                </m:sSub>
                              </m:oMath>
                            </m:oMathPara>
                          </a14:m>
                          <a:endParaRPr lang="es-ES" sz="1100" b="0" i="0" u="none" strike="noStrike" dirty="0">
                            <a:solidFill>
                              <a:srgbClr val="000000"/>
                            </a:solidFill>
                            <a:effectLst/>
                            <a:latin typeface="Calibri" panose="020F0502020204030204" pitchFamily="34" charset="0"/>
                          </a:endParaRPr>
                        </a:p>
                      </a:txBody>
                      <a:tcPr marL="9149" marR="9149" marT="9149" marB="0" anchor="ctr">
                        <a:solidFill>
                          <a:schemeClr val="bg1">
                            <a:lumMod val="95000"/>
                          </a:schemeClr>
                        </a:solidFill>
                      </a:tcPr>
                    </a:tc>
                    <a:tc>
                      <a:txBody>
                        <a:bodyPr/>
                        <a:lstStyle/>
                        <a:p>
                          <a:pPr algn="ctr" fontAlgn="b"/>
                          <a:r>
                            <a:rPr lang="es-ES" sz="1100" b="0" i="0" u="none" strike="noStrike" dirty="0">
                              <a:solidFill>
                                <a:srgbClr val="000000"/>
                              </a:solidFill>
                              <a:effectLst/>
                              <a:latin typeface="Calibri" panose="020F0502020204030204" pitchFamily="34" charset="0"/>
                            </a:rPr>
                            <a:t>…</a:t>
                          </a:r>
                          <a:endParaRPr lang="es-CL" sz="1100" b="0" i="0" u="none" strike="noStrike" dirty="0">
                            <a:solidFill>
                              <a:srgbClr val="000000"/>
                            </a:solidFill>
                            <a:effectLst/>
                            <a:latin typeface="Calibri" panose="020F0502020204030204" pitchFamily="34" charset="0"/>
                          </a:endParaRPr>
                        </a:p>
                      </a:txBody>
                      <a:tcPr marL="9149" marR="9149" marT="9149" marB="0" anchor="ctr">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s-ES" sz="1100" b="0" i="1" u="none" strike="noStrike" smtClean="0">
                                    <a:solidFill>
                                      <a:srgbClr val="000000"/>
                                    </a:solidFill>
                                    <a:effectLst/>
                                    <a:latin typeface="Cambria Math" panose="02040503050406030204" pitchFamily="18" charset="0"/>
                                  </a:rPr>
                                  <m:t>𝑣𝑎</m:t>
                                </m:r>
                                <m:sSub>
                                  <m:sSubPr>
                                    <m:ctrlPr>
                                      <a:rPr lang="es-ES" sz="1100" b="0" i="1" u="none" strike="noStrike" smtClean="0">
                                        <a:solidFill>
                                          <a:srgbClr val="000000"/>
                                        </a:solidFill>
                                        <a:effectLst/>
                                        <a:latin typeface="Cambria Math" panose="02040503050406030204" pitchFamily="18" charset="0"/>
                                      </a:rPr>
                                    </m:ctrlPr>
                                  </m:sSubPr>
                                  <m:e>
                                    <m:r>
                                      <a:rPr lang="es-ES" sz="1100" b="0" i="1" u="none" strike="noStrike" smtClean="0">
                                        <a:solidFill>
                                          <a:srgbClr val="000000"/>
                                        </a:solidFill>
                                        <a:effectLst/>
                                        <a:latin typeface="Cambria Math" panose="02040503050406030204" pitchFamily="18" charset="0"/>
                                      </a:rPr>
                                      <m:t>𝑟</m:t>
                                    </m:r>
                                  </m:e>
                                  <m:sub>
                                    <m:r>
                                      <a:rPr lang="es-ES" sz="1100" b="0" i="1" u="none" strike="noStrike" smtClean="0">
                                        <a:solidFill>
                                          <a:srgbClr val="000000"/>
                                        </a:solidFill>
                                        <a:effectLst/>
                                        <a:latin typeface="Cambria Math" panose="02040503050406030204" pitchFamily="18" charset="0"/>
                                      </a:rPr>
                                      <m:t>𝑝</m:t>
                                    </m:r>
                                  </m:sub>
                                </m:sSub>
                              </m:oMath>
                            </m:oMathPara>
                          </a14:m>
                          <a:endParaRPr lang="es-CL" sz="1100" b="0" i="0" u="none" strike="noStrike" dirty="0">
                            <a:solidFill>
                              <a:srgbClr val="000000"/>
                            </a:solidFill>
                            <a:effectLst/>
                            <a:latin typeface="Calibri" panose="020F0502020204030204" pitchFamily="34" charset="0"/>
                          </a:endParaRPr>
                        </a:p>
                      </a:txBody>
                      <a:tcPr marL="9149" marR="9149" marT="9149" marB="0" anchor="ctr">
                        <a:solidFill>
                          <a:schemeClr val="bg1">
                            <a:lumMod val="95000"/>
                          </a:schemeClr>
                        </a:solidFill>
                      </a:tcPr>
                    </a:tc>
                    <a:tc>
                      <a:txBody>
                        <a:bodyPr/>
                        <a:lstStyle/>
                        <a:p>
                          <a:pPr algn="ctr" fontAlgn="b"/>
                          <a:endParaRPr lang="es-CL" sz="1100" b="0" i="0" u="none" strike="noStrike" dirty="0">
                            <a:solidFill>
                              <a:srgbClr val="000000"/>
                            </a:solidFill>
                            <a:effectLst/>
                            <a:latin typeface="Calibri" panose="020F0502020204030204" pitchFamily="34" charset="0"/>
                          </a:endParaRPr>
                        </a:p>
                      </a:txBody>
                      <a:tcPr marL="9149" marR="9149" marT="9149" marB="0" anchor="ctr">
                        <a:noFill/>
                      </a:tcPr>
                    </a:tc>
                    <a:tc>
                      <a:txBody>
                        <a:bodyPr/>
                        <a:lstStyle/>
                        <a:p>
                          <a:pPr algn="ctr" fontAlgn="b"/>
                          <a:r>
                            <a:rPr lang="es-CL" sz="1100" u="none" strike="noStrike" dirty="0">
                              <a:effectLst/>
                            </a:rPr>
                            <a:t>id</a:t>
                          </a:r>
                          <a:endParaRPr lang="es-CL" sz="1100" b="0" i="0" u="none" strike="noStrike" dirty="0">
                            <a:solidFill>
                              <a:srgbClr val="000000"/>
                            </a:solidFill>
                            <a:effectLst/>
                            <a:latin typeface="Calibri" panose="020F0502020204030204" pitchFamily="34" charset="0"/>
                          </a:endParaRPr>
                        </a:p>
                      </a:txBody>
                      <a:tcPr marL="9149" marR="9149" marT="9149" marB="0" anchor="ctr">
                        <a:solidFill>
                          <a:schemeClr val="bg1">
                            <a:lumMod val="95000"/>
                          </a:schemeClr>
                        </a:solidFill>
                      </a:tcPr>
                    </a:tc>
                    <a:tc>
                      <a:txBody>
                        <a:bodyPr/>
                        <a:lstStyle/>
                        <a:p>
                          <a:pPr algn="ctr" fontAlgn="b"/>
                          <a14:m>
                            <m:oMathPara xmlns:m="http://schemas.openxmlformats.org/officeDocument/2006/math">
                              <m:oMathParaPr>
                                <m:jc m:val="centerGroup"/>
                              </m:oMathParaPr>
                              <m:oMath xmlns:m="http://schemas.openxmlformats.org/officeDocument/2006/math">
                                <m:sSub>
                                  <m:sSubPr>
                                    <m:ctrlPr>
                                      <a:rPr lang="es-ES" sz="1100" b="0" i="1" u="none" strike="noStrike" smtClean="0">
                                        <a:solidFill>
                                          <a:srgbClr val="000000"/>
                                        </a:solidFill>
                                        <a:effectLst/>
                                        <a:latin typeface="Cambria Math" panose="02040503050406030204" pitchFamily="18" charset="0"/>
                                      </a:rPr>
                                    </m:ctrlPr>
                                  </m:sSubPr>
                                  <m:e>
                                    <m:r>
                                      <a:rPr lang="es-ES" sz="1100" b="0" i="1" u="none" strike="noStrike" smtClean="0">
                                        <a:solidFill>
                                          <a:srgbClr val="000000"/>
                                        </a:solidFill>
                                        <a:effectLst/>
                                        <a:latin typeface="Cambria Math" panose="02040503050406030204" pitchFamily="18" charset="0"/>
                                      </a:rPr>
                                      <m:t>𝑃𝐶</m:t>
                                    </m:r>
                                  </m:e>
                                  <m:sub>
                                    <m:r>
                                      <a:rPr lang="es-ES" sz="1100" b="0" i="1" u="none" strike="noStrike" smtClean="0">
                                        <a:solidFill>
                                          <a:srgbClr val="000000"/>
                                        </a:solidFill>
                                        <a:effectLst/>
                                        <a:latin typeface="Cambria Math" panose="02040503050406030204" pitchFamily="18" charset="0"/>
                                      </a:rPr>
                                      <m:t>1</m:t>
                                    </m:r>
                                  </m:sub>
                                </m:sSub>
                              </m:oMath>
                            </m:oMathPara>
                          </a14:m>
                          <a:endParaRPr lang="es-ES" sz="1100" b="0" i="0" u="none" strike="noStrike" dirty="0">
                            <a:solidFill>
                              <a:srgbClr val="000000"/>
                            </a:solidFill>
                            <a:effectLst/>
                            <a:latin typeface="Calibri" panose="020F0502020204030204" pitchFamily="34" charset="0"/>
                          </a:endParaRPr>
                        </a:p>
                      </a:txBody>
                      <a:tcPr marL="9149" marR="9149" marT="9149" marB="0" anchor="ctr">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s-ES" sz="1100" b="0" i="1" u="none" strike="noStrike" smtClean="0">
                                        <a:solidFill>
                                          <a:srgbClr val="000000"/>
                                        </a:solidFill>
                                        <a:effectLst/>
                                        <a:latin typeface="Cambria Math" panose="02040503050406030204" pitchFamily="18" charset="0"/>
                                      </a:rPr>
                                    </m:ctrlPr>
                                  </m:sSubPr>
                                  <m:e>
                                    <m:r>
                                      <a:rPr lang="es-ES" sz="1100" b="0" i="1" u="none" strike="noStrike" smtClean="0">
                                        <a:solidFill>
                                          <a:srgbClr val="000000"/>
                                        </a:solidFill>
                                        <a:effectLst/>
                                        <a:latin typeface="Cambria Math" panose="02040503050406030204" pitchFamily="18" charset="0"/>
                                      </a:rPr>
                                      <m:t>𝑃𝐶</m:t>
                                    </m:r>
                                  </m:e>
                                  <m:sub>
                                    <m:r>
                                      <a:rPr lang="es-ES" sz="1100" b="0" i="1" u="none" strike="noStrike" smtClean="0">
                                        <a:solidFill>
                                          <a:srgbClr val="000000"/>
                                        </a:solidFill>
                                        <a:effectLst/>
                                        <a:latin typeface="Cambria Math" panose="02040503050406030204" pitchFamily="18" charset="0"/>
                                      </a:rPr>
                                      <m:t>2</m:t>
                                    </m:r>
                                  </m:sub>
                                </m:sSub>
                              </m:oMath>
                            </m:oMathPara>
                          </a14:m>
                          <a:endParaRPr lang="es-ES" sz="1100" b="0" i="0" u="none" strike="noStrike" dirty="0">
                            <a:solidFill>
                              <a:srgbClr val="000000"/>
                            </a:solidFill>
                            <a:effectLst/>
                            <a:latin typeface="Calibri" panose="020F0502020204030204" pitchFamily="34" charset="0"/>
                          </a:endParaRPr>
                        </a:p>
                      </a:txBody>
                      <a:tcPr marL="9149" marR="9149" marT="9149" marB="0" anchor="ctr">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s-ES" sz="1100" b="0" i="1" u="none" strike="noStrike" smtClean="0">
                                    <a:solidFill>
                                      <a:srgbClr val="000000"/>
                                    </a:solidFill>
                                    <a:effectLst/>
                                    <a:latin typeface="Cambria Math" panose="02040503050406030204" pitchFamily="18" charset="0"/>
                                  </a:rPr>
                                  <m:t>𝑃</m:t>
                                </m:r>
                                <m:sSub>
                                  <m:sSubPr>
                                    <m:ctrlPr>
                                      <a:rPr lang="es-ES" sz="1100" b="0" i="1" u="none" strike="noStrike" smtClean="0">
                                        <a:solidFill>
                                          <a:srgbClr val="000000"/>
                                        </a:solidFill>
                                        <a:effectLst/>
                                        <a:latin typeface="Cambria Math" panose="02040503050406030204" pitchFamily="18" charset="0"/>
                                      </a:rPr>
                                    </m:ctrlPr>
                                  </m:sSubPr>
                                  <m:e>
                                    <m:r>
                                      <a:rPr lang="es-ES" sz="1100" b="0" i="1" u="none" strike="noStrike" smtClean="0">
                                        <a:solidFill>
                                          <a:srgbClr val="000000"/>
                                        </a:solidFill>
                                        <a:effectLst/>
                                        <a:latin typeface="Cambria Math" panose="02040503050406030204" pitchFamily="18" charset="0"/>
                                      </a:rPr>
                                      <m:t>𝐶</m:t>
                                    </m:r>
                                  </m:e>
                                  <m:sub>
                                    <m:r>
                                      <a:rPr lang="es-ES" sz="1100" b="0" i="1" u="none" strike="noStrike" smtClean="0">
                                        <a:solidFill>
                                          <a:srgbClr val="000000"/>
                                        </a:solidFill>
                                        <a:effectLst/>
                                        <a:latin typeface="Cambria Math" panose="02040503050406030204" pitchFamily="18" charset="0"/>
                                      </a:rPr>
                                      <m:t>3</m:t>
                                    </m:r>
                                  </m:sub>
                                </m:sSub>
                              </m:oMath>
                            </m:oMathPara>
                          </a14:m>
                          <a:endParaRPr lang="es-ES" sz="1100" b="0" i="0" u="none" strike="noStrike" dirty="0">
                            <a:solidFill>
                              <a:srgbClr val="000000"/>
                            </a:solidFill>
                            <a:effectLst/>
                            <a:latin typeface="Calibri" panose="020F0502020204030204" pitchFamily="34" charset="0"/>
                          </a:endParaRPr>
                        </a:p>
                      </a:txBody>
                      <a:tcPr marL="9149" marR="9149" marT="9149" marB="0" anchor="ctr">
                        <a:solidFill>
                          <a:srgbClr val="F2F2F2"/>
                        </a:solidFill>
                      </a:tcPr>
                    </a:tc>
                    <a:tc>
                      <a:txBody>
                        <a:bodyPr/>
                        <a:lstStyle/>
                        <a:p>
                          <a:pPr algn="ctr" fontAlgn="b"/>
                          <a:r>
                            <a:rPr lang="es-ES" sz="1100" b="0" i="0" u="none" strike="noStrike" dirty="0">
                              <a:solidFill>
                                <a:srgbClr val="000000"/>
                              </a:solidFill>
                              <a:effectLst/>
                              <a:latin typeface="Calibri" panose="020F0502020204030204" pitchFamily="34" charset="0"/>
                            </a:rPr>
                            <a:t>…</a:t>
                          </a:r>
                          <a:endParaRPr lang="es-CL" sz="1100" b="0" i="0" u="none" strike="noStrike" dirty="0">
                            <a:solidFill>
                              <a:srgbClr val="000000"/>
                            </a:solidFill>
                            <a:effectLst/>
                            <a:latin typeface="Calibri" panose="020F0502020204030204" pitchFamily="34" charset="0"/>
                          </a:endParaRPr>
                        </a:p>
                      </a:txBody>
                      <a:tcPr marL="9149" marR="9149" marT="9149" marB="0" anchor="ctr">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s-ES" sz="1100" b="0" i="1" u="none" strike="noStrike" smtClean="0">
                                    <a:solidFill>
                                      <a:srgbClr val="000000"/>
                                    </a:solidFill>
                                    <a:effectLst/>
                                    <a:latin typeface="Cambria Math" panose="02040503050406030204" pitchFamily="18" charset="0"/>
                                  </a:rPr>
                                  <m:t>𝑃𝐶</m:t>
                                </m:r>
                                <m:r>
                                  <a:rPr lang="es-ES" sz="1100" b="0" i="1" u="none" strike="noStrike" smtClean="0">
                                    <a:solidFill>
                                      <a:srgbClr val="000000"/>
                                    </a:solidFill>
                                    <a:effectLst/>
                                    <a:latin typeface="Cambria Math" panose="02040503050406030204" pitchFamily="18" charset="0"/>
                                  </a:rPr>
                                  <m:t>_</m:t>
                                </m:r>
                                <m:r>
                                  <a:rPr lang="es-ES" sz="1100" b="0" i="1" u="none" strike="noStrike" smtClean="0">
                                    <a:solidFill>
                                      <a:srgbClr val="000000"/>
                                    </a:solidFill>
                                    <a:effectLst/>
                                    <a:latin typeface="Cambria Math" panose="02040503050406030204" pitchFamily="18" charset="0"/>
                                  </a:rPr>
                                  <m:t>𝑝</m:t>
                                </m:r>
                              </m:oMath>
                            </m:oMathPara>
                          </a14:m>
                          <a:endParaRPr lang="es-CL" sz="1100" b="0" i="0" u="none" strike="noStrike" dirty="0">
                            <a:solidFill>
                              <a:srgbClr val="000000"/>
                            </a:solidFill>
                            <a:effectLst/>
                            <a:latin typeface="Calibri" panose="020F0502020204030204" pitchFamily="34" charset="0"/>
                          </a:endParaRPr>
                        </a:p>
                      </a:txBody>
                      <a:tcPr marL="9149" marR="9149" marT="9149" marB="0" anchor="ctr">
                        <a:solidFill>
                          <a:schemeClr val="bg1">
                            <a:lumMod val="95000"/>
                          </a:schemeClr>
                        </a:solidFill>
                      </a:tcPr>
                    </a:tc>
                    <a:extLst>
                      <a:ext uri="{0D108BD9-81ED-4DB2-BD59-A6C34878D82A}">
                        <a16:rowId xmlns:a16="http://schemas.microsoft.com/office/drawing/2014/main" val="1349587115"/>
                      </a:ext>
                    </a:extLst>
                  </a:tr>
                  <a:tr h="299314">
                    <a:tc>
                      <a:txBody>
                        <a:bodyPr/>
                        <a:lstStyle/>
                        <a:p>
                          <a:pPr marL="0" algn="ctr" defTabSz="914400" rtl="0" eaLnBrk="1" fontAlgn="b" latinLnBrk="0" hangingPunct="1"/>
                          <a:r>
                            <a:rPr lang="es-CL" sz="1100" u="none" strike="noStrike" kern="1200" dirty="0">
                              <a:solidFill>
                                <a:schemeClr val="dk1"/>
                              </a:solidFill>
                              <a:effectLst/>
                              <a:latin typeface="+mn-lt"/>
                              <a:ea typeface="+mn-ea"/>
                              <a:cs typeface="+mn-cs"/>
                            </a:rPr>
                            <a:t>1</a:t>
                          </a:r>
                        </a:p>
                      </a:txBody>
                      <a:tcPr marL="9149" marR="9149" marT="45747" marB="45747" anchor="ctr">
                        <a:solidFill>
                          <a:schemeClr val="bg1">
                            <a:lumMod val="95000"/>
                          </a:schemeClr>
                        </a:solidFill>
                      </a:tcPr>
                    </a:tc>
                    <a:tc>
                      <a:txBody>
                        <a:bodyPr/>
                        <a:lstStyle/>
                        <a:p>
                          <a:pPr algn="ctr" fontAlgn="b"/>
                          <a:r>
                            <a:rPr lang="es-CL" sz="900" u="none" strike="noStrike" dirty="0">
                              <a:effectLst/>
                            </a:rPr>
                            <a:t>2.6</a:t>
                          </a:r>
                          <a:endParaRPr lang="es-CL" sz="900" b="0" i="0" u="none" strike="noStrike" dirty="0">
                            <a:solidFill>
                              <a:srgbClr val="000000"/>
                            </a:solidFill>
                            <a:effectLst/>
                            <a:latin typeface="Calibri" panose="020F0502020204030204" pitchFamily="34" charset="0"/>
                          </a:endParaRPr>
                        </a:p>
                      </a:txBody>
                      <a:tcPr marL="9149" marR="9149" marT="45747" marB="45747" anchor="ctr">
                        <a:solidFill>
                          <a:schemeClr val="bg1">
                            <a:lumMod val="95000"/>
                          </a:schemeClr>
                        </a:solidFill>
                      </a:tcPr>
                    </a:tc>
                    <a:tc>
                      <a:txBody>
                        <a:bodyPr/>
                        <a:lstStyle/>
                        <a:p>
                          <a:pPr algn="ctr" fontAlgn="b"/>
                          <a:r>
                            <a:rPr lang="es-CL" sz="900" u="none" strike="noStrike" dirty="0">
                              <a:effectLst/>
                            </a:rPr>
                            <a:t>13.2</a:t>
                          </a:r>
                          <a:endParaRPr lang="es-CL" sz="900" b="0" i="0" u="none" strike="noStrike" dirty="0">
                            <a:solidFill>
                              <a:srgbClr val="000000"/>
                            </a:solidFill>
                            <a:effectLst/>
                            <a:latin typeface="Calibri" panose="020F0502020204030204" pitchFamily="34" charset="0"/>
                          </a:endParaRPr>
                        </a:p>
                      </a:txBody>
                      <a:tcPr marL="9149" marR="9149" marT="45747" marB="45747" anchor="ctr">
                        <a:solidFill>
                          <a:schemeClr val="bg1">
                            <a:lumMod val="95000"/>
                          </a:schemeClr>
                        </a:solidFill>
                      </a:tcPr>
                    </a:tc>
                    <a:tc>
                      <a:txBody>
                        <a:bodyPr/>
                        <a:lstStyle/>
                        <a:p>
                          <a:pPr algn="ctr" fontAlgn="b"/>
                          <a:r>
                            <a:rPr lang="es-CL" sz="900" u="none" strike="noStrike" dirty="0">
                              <a:effectLst/>
                            </a:rPr>
                            <a:t>53.4</a:t>
                          </a:r>
                          <a:endParaRPr lang="es-CL" sz="900" b="0" i="0" u="none" strike="noStrike" dirty="0">
                            <a:solidFill>
                              <a:srgbClr val="000000"/>
                            </a:solidFill>
                            <a:effectLst/>
                            <a:latin typeface="Calibri" panose="020F0502020204030204" pitchFamily="34" charset="0"/>
                          </a:endParaRPr>
                        </a:p>
                      </a:txBody>
                      <a:tcPr marL="9149" marR="9149" marT="45747" marB="45747" anchor="ctr">
                        <a:solidFill>
                          <a:schemeClr val="bg1">
                            <a:lumMod val="95000"/>
                          </a:schemeClr>
                        </a:solidFill>
                      </a:tcPr>
                    </a:tc>
                    <a:tc>
                      <a:txBody>
                        <a:bodyPr/>
                        <a:lstStyle/>
                        <a:p>
                          <a:pPr algn="ctr" fontAlgn="b"/>
                          <a:r>
                            <a:rPr lang="es-ES" sz="900" b="0" i="0" u="none" strike="noStrike" dirty="0">
                              <a:solidFill>
                                <a:srgbClr val="000000"/>
                              </a:solidFill>
                              <a:effectLst/>
                              <a:latin typeface="Calibri" panose="020F0502020204030204" pitchFamily="34" charset="0"/>
                            </a:rPr>
                            <a:t>…</a:t>
                          </a:r>
                          <a:endParaRPr lang="es-CL" sz="900" b="0" i="0" u="none" strike="noStrike" dirty="0">
                            <a:solidFill>
                              <a:srgbClr val="000000"/>
                            </a:solidFill>
                            <a:effectLst/>
                            <a:latin typeface="Calibri" panose="020F0502020204030204" pitchFamily="34" charset="0"/>
                          </a:endParaRPr>
                        </a:p>
                      </a:txBody>
                      <a:tcPr marL="9149" marR="9149" marT="45747" marB="45747" anchor="ctr">
                        <a:solidFill>
                          <a:schemeClr val="bg1">
                            <a:lumMod val="95000"/>
                          </a:schemeClr>
                        </a:solidFill>
                      </a:tcPr>
                    </a:tc>
                    <a:tc>
                      <a:txBody>
                        <a:bodyPr/>
                        <a:lstStyle/>
                        <a:p>
                          <a:pPr algn="ctr" fontAlgn="b"/>
                          <a:r>
                            <a:rPr lang="es-CL" sz="900" u="none" strike="noStrike" dirty="0">
                              <a:effectLst/>
                            </a:rPr>
                            <a:t>478.6</a:t>
                          </a:r>
                          <a:endParaRPr lang="es-CL" sz="900" b="0" i="0" u="none" strike="noStrike" dirty="0">
                            <a:solidFill>
                              <a:srgbClr val="000000"/>
                            </a:solidFill>
                            <a:effectLst/>
                            <a:latin typeface="Calibri" panose="020F0502020204030204" pitchFamily="34" charset="0"/>
                          </a:endParaRPr>
                        </a:p>
                      </a:txBody>
                      <a:tcPr marL="9149" marR="9149" marT="45747" marB="45747" anchor="ctr">
                        <a:solidFill>
                          <a:schemeClr val="bg1">
                            <a:lumMod val="95000"/>
                          </a:schemeClr>
                        </a:solidFill>
                      </a:tcPr>
                    </a:tc>
                    <a:tc>
                      <a:txBody>
                        <a:bodyPr/>
                        <a:lstStyle/>
                        <a:p>
                          <a:pPr algn="ctr" fontAlgn="b"/>
                          <a:endParaRPr lang="es-CL" sz="1100" b="0" i="0" u="none" strike="noStrike" dirty="0">
                            <a:solidFill>
                              <a:srgbClr val="000000"/>
                            </a:solidFill>
                            <a:effectLst/>
                            <a:latin typeface="Calibri" panose="020F0502020204030204" pitchFamily="34" charset="0"/>
                          </a:endParaRPr>
                        </a:p>
                      </a:txBody>
                      <a:tcPr marL="9149" marR="9149" marT="45747" marB="45747" anchor="ctr">
                        <a:noFill/>
                      </a:tcPr>
                    </a:tc>
                    <a:tc>
                      <a:txBody>
                        <a:bodyPr/>
                        <a:lstStyle/>
                        <a:p>
                          <a:pPr marL="0" algn="ctr" defTabSz="914400" rtl="0" eaLnBrk="1" fontAlgn="b" latinLnBrk="0" hangingPunct="1"/>
                          <a:r>
                            <a:rPr lang="es-CL" sz="1100" u="none" strike="noStrike" kern="1200" dirty="0">
                              <a:solidFill>
                                <a:schemeClr val="dk1"/>
                              </a:solidFill>
                              <a:effectLst/>
                              <a:latin typeface="+mn-lt"/>
                              <a:ea typeface="+mn-ea"/>
                              <a:cs typeface="+mn-cs"/>
                            </a:rPr>
                            <a:t>1</a:t>
                          </a:r>
                        </a:p>
                      </a:txBody>
                      <a:tcPr marL="9149" marR="9149" marT="45747" marB="45747" anchor="ctr">
                        <a:solidFill>
                          <a:schemeClr val="bg1">
                            <a:lumMod val="95000"/>
                          </a:schemeClr>
                        </a:solidFill>
                      </a:tcPr>
                    </a:tc>
                    <a:tc>
                      <a:txBody>
                        <a:bodyPr/>
                        <a:lstStyle/>
                        <a:p>
                          <a:pPr marL="0" algn="ctr" defTabSz="914400" rtl="0" eaLnBrk="1" fontAlgn="b" latinLnBrk="0" hangingPunct="1"/>
                          <a14:m>
                            <m:oMathPara xmlns:m="http://schemas.openxmlformats.org/officeDocument/2006/math">
                              <m:oMathParaPr>
                                <m:jc m:val="centerGroup"/>
                              </m:oMathParaPr>
                              <m:oMath xmlns:m="http://schemas.openxmlformats.org/officeDocument/2006/math">
                                <m:sSub>
                                  <m:sSubPr>
                                    <m:ctrlPr>
                                      <a:rPr lang="es-ES" sz="1100" b="0" i="1" u="none" strike="noStrike" kern="1200" smtClean="0">
                                        <a:solidFill>
                                          <a:schemeClr val="dk1"/>
                                        </a:solidFill>
                                        <a:effectLst/>
                                        <a:latin typeface="Cambria Math" panose="02040503050406030204" pitchFamily="18" charset="0"/>
                                        <a:ea typeface="+mn-ea"/>
                                        <a:cs typeface="+mn-cs"/>
                                      </a:rPr>
                                    </m:ctrlPr>
                                  </m:sSubPr>
                                  <m:e>
                                    <m:r>
                                      <m:rPr>
                                        <m:sty m:val="p"/>
                                      </m:rPr>
                                      <a:rPr lang="es-ES" sz="1100" b="0" i="0" u="none" strike="noStrike" kern="1200" smtClean="0">
                                        <a:solidFill>
                                          <a:schemeClr val="dk1"/>
                                        </a:solidFill>
                                        <a:effectLst/>
                                        <a:latin typeface="Cambria Math" panose="02040503050406030204" pitchFamily="18" charset="0"/>
                                        <a:ea typeface="+mn-ea"/>
                                        <a:cs typeface="+mn-cs"/>
                                      </a:rPr>
                                      <m:t>PC</m:t>
                                    </m:r>
                                  </m:e>
                                  <m:sub>
                                    <m:r>
                                      <a:rPr lang="es-ES" sz="1100" b="0" i="0" u="none" strike="noStrike" kern="1200" smtClean="0">
                                        <a:solidFill>
                                          <a:schemeClr val="dk1"/>
                                        </a:solidFill>
                                        <a:effectLst/>
                                        <a:latin typeface="Cambria Math" panose="02040503050406030204" pitchFamily="18" charset="0"/>
                                        <a:ea typeface="+mn-ea"/>
                                        <a:cs typeface="+mn-cs"/>
                                      </a:rPr>
                                      <m:t>1</m:t>
                                    </m:r>
                                  </m:sub>
                                </m:sSub>
                                <m:r>
                                  <a:rPr lang="es-ES" sz="1100" u="none" strike="noStrike" kern="1200" smtClean="0">
                                    <a:solidFill>
                                      <a:schemeClr val="dk1"/>
                                    </a:solidFill>
                                    <a:effectLst/>
                                    <a:latin typeface="Cambria Math" panose="02040503050406030204" pitchFamily="18" charset="0"/>
                                    <a:ea typeface="+mn-ea"/>
                                    <a:cs typeface="+mn-cs"/>
                                  </a:rPr>
                                  <m:t>(</m:t>
                                </m:r>
                                <m:sSub>
                                  <m:sSubPr>
                                    <m:ctrlPr>
                                      <a:rPr lang="es-ES" sz="1100" i="1" u="none" strike="noStrike" kern="1200" smtClean="0">
                                        <a:solidFill>
                                          <a:schemeClr val="dk1"/>
                                        </a:solidFill>
                                        <a:effectLst/>
                                        <a:latin typeface="Cambria Math" panose="02040503050406030204" pitchFamily="18" charset="0"/>
                                        <a:ea typeface="+mn-ea"/>
                                        <a:cs typeface="+mn-cs"/>
                                      </a:rPr>
                                    </m:ctrlPr>
                                  </m:sSubPr>
                                  <m:e>
                                    <m:r>
                                      <a:rPr lang="es-ES" sz="1100" u="none" strike="noStrike" kern="1200" smtClean="0">
                                        <a:solidFill>
                                          <a:schemeClr val="dk1"/>
                                        </a:solidFill>
                                        <a:effectLst/>
                                        <a:latin typeface="Cambria Math" panose="02040503050406030204" pitchFamily="18" charset="0"/>
                                        <a:ea typeface="+mn-ea"/>
                                        <a:cs typeface="+mn-cs"/>
                                      </a:rPr>
                                      <m:t>𝑋</m:t>
                                    </m:r>
                                  </m:e>
                                  <m:sub>
                                    <m:r>
                                      <a:rPr lang="es-ES" sz="1100" u="none" strike="noStrike" kern="1200" smtClean="0">
                                        <a:solidFill>
                                          <a:schemeClr val="dk1"/>
                                        </a:solidFill>
                                        <a:effectLst/>
                                        <a:latin typeface="Cambria Math" panose="02040503050406030204" pitchFamily="18" charset="0"/>
                                        <a:ea typeface="+mn-ea"/>
                                        <a:cs typeface="+mn-cs"/>
                                      </a:rPr>
                                      <m:t>1</m:t>
                                    </m:r>
                                  </m:sub>
                                </m:sSub>
                                <m:r>
                                  <a:rPr lang="es-ES" sz="1100" u="none" strike="noStrike" kern="1200" smtClean="0">
                                    <a:solidFill>
                                      <a:schemeClr val="dk1"/>
                                    </a:solidFill>
                                    <a:effectLst/>
                                    <a:latin typeface="Cambria Math" panose="02040503050406030204" pitchFamily="18" charset="0"/>
                                    <a:ea typeface="+mn-ea"/>
                                    <a:cs typeface="+mn-cs"/>
                                  </a:rPr>
                                  <m:t>)</m:t>
                                </m:r>
                              </m:oMath>
                            </m:oMathPara>
                          </a14:m>
                          <a:endParaRPr lang="es-CL" sz="1100" u="none" strike="noStrike" kern="1200" dirty="0">
                            <a:solidFill>
                              <a:schemeClr val="dk1"/>
                            </a:solidFill>
                            <a:effectLst/>
                            <a:latin typeface="+mn-lt"/>
                            <a:ea typeface="+mn-ea"/>
                            <a:cs typeface="+mn-cs"/>
                          </a:endParaRPr>
                        </a:p>
                      </a:txBody>
                      <a:tcPr marL="9149" marR="9149" marT="45747" marB="45747" anchor="ctr">
                        <a:solidFill>
                          <a:schemeClr val="bg1">
                            <a:lumMod val="95000"/>
                          </a:schemeClr>
                        </a:solidFill>
                      </a:tcPr>
                    </a:tc>
                    <a:tc>
                      <a:txBody>
                        <a:bodyPr/>
                        <a:lstStyle/>
                        <a:p>
                          <a:pPr marL="0" algn="ctr" defTabSz="914400" rtl="0" eaLnBrk="1" fontAlgn="b" latinLnBrk="0" hangingPunct="1"/>
                          <a14:m>
                            <m:oMathPara xmlns:m="http://schemas.openxmlformats.org/officeDocument/2006/math">
                              <m:oMathParaPr>
                                <m:jc m:val="centerGroup"/>
                              </m:oMathParaPr>
                              <m:oMath xmlns:m="http://schemas.openxmlformats.org/officeDocument/2006/math">
                                <m:sSub>
                                  <m:sSubPr>
                                    <m:ctrlPr>
                                      <a:rPr lang="es-ES" sz="1100" b="0" i="1" u="none" strike="noStrike" kern="1200" smtClean="0">
                                        <a:solidFill>
                                          <a:schemeClr val="dk1"/>
                                        </a:solidFill>
                                        <a:effectLst/>
                                        <a:latin typeface="Cambria Math" panose="02040503050406030204" pitchFamily="18" charset="0"/>
                                        <a:ea typeface="+mn-ea"/>
                                        <a:cs typeface="+mn-cs"/>
                                      </a:rPr>
                                    </m:ctrlPr>
                                  </m:sSubPr>
                                  <m:e>
                                    <m:r>
                                      <m:rPr>
                                        <m:sty m:val="p"/>
                                      </m:rPr>
                                      <a:rPr lang="es-ES" sz="1100" b="0" i="0" u="none" strike="noStrike" kern="1200" smtClean="0">
                                        <a:solidFill>
                                          <a:schemeClr val="dk1"/>
                                        </a:solidFill>
                                        <a:effectLst/>
                                        <a:latin typeface="Cambria Math" panose="02040503050406030204" pitchFamily="18" charset="0"/>
                                        <a:ea typeface="+mn-ea"/>
                                        <a:cs typeface="+mn-cs"/>
                                      </a:rPr>
                                      <m:t>PC</m:t>
                                    </m:r>
                                  </m:e>
                                  <m:sub>
                                    <m:r>
                                      <a:rPr lang="es-ES" sz="1100" b="0" i="0" u="none" strike="noStrike" kern="1200" smtClean="0">
                                        <a:solidFill>
                                          <a:schemeClr val="dk1"/>
                                        </a:solidFill>
                                        <a:effectLst/>
                                        <a:latin typeface="Cambria Math" panose="02040503050406030204" pitchFamily="18" charset="0"/>
                                        <a:ea typeface="+mn-ea"/>
                                        <a:cs typeface="+mn-cs"/>
                                      </a:rPr>
                                      <m:t>2</m:t>
                                    </m:r>
                                  </m:sub>
                                </m:sSub>
                                <m:r>
                                  <a:rPr lang="es-ES" sz="1100" u="none" strike="noStrike" kern="1200" smtClean="0">
                                    <a:solidFill>
                                      <a:schemeClr val="dk1"/>
                                    </a:solidFill>
                                    <a:effectLst/>
                                    <a:latin typeface="Cambria Math" panose="02040503050406030204" pitchFamily="18" charset="0"/>
                                    <a:ea typeface="+mn-ea"/>
                                    <a:cs typeface="+mn-cs"/>
                                  </a:rPr>
                                  <m:t>(</m:t>
                                </m:r>
                                <m:sSub>
                                  <m:sSubPr>
                                    <m:ctrlPr>
                                      <a:rPr lang="es-ES" sz="1100" i="1" u="none" strike="noStrike" kern="1200" smtClean="0">
                                        <a:solidFill>
                                          <a:schemeClr val="dk1"/>
                                        </a:solidFill>
                                        <a:effectLst/>
                                        <a:latin typeface="Cambria Math" panose="02040503050406030204" pitchFamily="18" charset="0"/>
                                        <a:ea typeface="+mn-ea"/>
                                        <a:cs typeface="+mn-cs"/>
                                      </a:rPr>
                                    </m:ctrlPr>
                                  </m:sSubPr>
                                  <m:e>
                                    <m:r>
                                      <a:rPr lang="es-ES" sz="1100" u="none" strike="noStrike" kern="1200" smtClean="0">
                                        <a:solidFill>
                                          <a:schemeClr val="dk1"/>
                                        </a:solidFill>
                                        <a:effectLst/>
                                        <a:latin typeface="Cambria Math" panose="02040503050406030204" pitchFamily="18" charset="0"/>
                                        <a:ea typeface="+mn-ea"/>
                                        <a:cs typeface="+mn-cs"/>
                                      </a:rPr>
                                      <m:t>𝑋</m:t>
                                    </m:r>
                                  </m:e>
                                  <m:sub>
                                    <m:r>
                                      <a:rPr lang="es-ES" sz="1100" u="none" strike="noStrike" kern="1200" smtClean="0">
                                        <a:solidFill>
                                          <a:schemeClr val="dk1"/>
                                        </a:solidFill>
                                        <a:effectLst/>
                                        <a:latin typeface="Cambria Math" panose="02040503050406030204" pitchFamily="18" charset="0"/>
                                        <a:ea typeface="+mn-ea"/>
                                        <a:cs typeface="+mn-cs"/>
                                      </a:rPr>
                                      <m:t>1</m:t>
                                    </m:r>
                                  </m:sub>
                                </m:sSub>
                                <m:r>
                                  <a:rPr lang="es-ES" sz="1100" u="none" strike="noStrike" kern="1200" smtClean="0">
                                    <a:solidFill>
                                      <a:schemeClr val="dk1"/>
                                    </a:solidFill>
                                    <a:effectLst/>
                                    <a:latin typeface="Cambria Math" panose="02040503050406030204" pitchFamily="18" charset="0"/>
                                    <a:ea typeface="+mn-ea"/>
                                    <a:cs typeface="+mn-cs"/>
                                  </a:rPr>
                                  <m:t>)</m:t>
                                </m:r>
                              </m:oMath>
                            </m:oMathPara>
                          </a14:m>
                          <a:endParaRPr lang="es-CL" sz="1100" u="none" strike="noStrike" kern="1200" dirty="0">
                            <a:solidFill>
                              <a:schemeClr val="dk1"/>
                            </a:solidFill>
                            <a:effectLst/>
                            <a:latin typeface="+mn-lt"/>
                            <a:ea typeface="+mn-ea"/>
                            <a:cs typeface="+mn-cs"/>
                          </a:endParaRPr>
                        </a:p>
                      </a:txBody>
                      <a:tcPr marL="9149" marR="9149" marT="45747" marB="45747" anchor="ctr">
                        <a:solidFill>
                          <a:schemeClr val="bg1">
                            <a:lumMod val="95000"/>
                          </a:schemeClr>
                        </a:solidFill>
                      </a:tcPr>
                    </a:tc>
                    <a:tc>
                      <a:txBody>
                        <a:bodyPr/>
                        <a:lstStyle/>
                        <a:p>
                          <a:pPr marL="0" algn="ctr" defTabSz="914400" rtl="0" eaLnBrk="1" fontAlgn="b" latinLnBrk="0" hangingPunct="1"/>
                          <a14:m>
                            <m:oMathPara xmlns:m="http://schemas.openxmlformats.org/officeDocument/2006/math">
                              <m:oMathParaPr>
                                <m:jc m:val="centerGroup"/>
                              </m:oMathParaPr>
                              <m:oMath xmlns:m="http://schemas.openxmlformats.org/officeDocument/2006/math">
                                <m:sSub>
                                  <m:sSubPr>
                                    <m:ctrlPr>
                                      <a:rPr lang="es-ES" sz="1100" b="0" i="1" u="none" strike="noStrike" kern="1200" smtClean="0">
                                        <a:solidFill>
                                          <a:schemeClr val="dk1"/>
                                        </a:solidFill>
                                        <a:effectLst/>
                                        <a:latin typeface="Cambria Math" panose="02040503050406030204" pitchFamily="18" charset="0"/>
                                        <a:ea typeface="+mn-ea"/>
                                        <a:cs typeface="+mn-cs"/>
                                      </a:rPr>
                                    </m:ctrlPr>
                                  </m:sSubPr>
                                  <m:e>
                                    <m:r>
                                      <m:rPr>
                                        <m:sty m:val="p"/>
                                      </m:rPr>
                                      <a:rPr lang="es-ES" sz="1100" b="0" i="0" u="none" strike="noStrike" kern="1200" smtClean="0">
                                        <a:solidFill>
                                          <a:schemeClr val="dk1"/>
                                        </a:solidFill>
                                        <a:effectLst/>
                                        <a:latin typeface="Cambria Math" panose="02040503050406030204" pitchFamily="18" charset="0"/>
                                        <a:ea typeface="+mn-ea"/>
                                        <a:cs typeface="+mn-cs"/>
                                      </a:rPr>
                                      <m:t>PC</m:t>
                                    </m:r>
                                  </m:e>
                                  <m:sub>
                                    <m:r>
                                      <a:rPr lang="es-ES" sz="1100" b="0" i="0" u="none" strike="noStrike" kern="1200" smtClean="0">
                                        <a:solidFill>
                                          <a:schemeClr val="dk1"/>
                                        </a:solidFill>
                                        <a:effectLst/>
                                        <a:latin typeface="Cambria Math" panose="02040503050406030204" pitchFamily="18" charset="0"/>
                                        <a:ea typeface="+mn-ea"/>
                                        <a:cs typeface="+mn-cs"/>
                                      </a:rPr>
                                      <m:t>3</m:t>
                                    </m:r>
                                  </m:sub>
                                </m:sSub>
                                <m:r>
                                  <a:rPr lang="es-ES" sz="1100" u="none" strike="noStrike" kern="1200" smtClean="0">
                                    <a:solidFill>
                                      <a:schemeClr val="dk1"/>
                                    </a:solidFill>
                                    <a:effectLst/>
                                    <a:latin typeface="Cambria Math" panose="02040503050406030204" pitchFamily="18" charset="0"/>
                                    <a:ea typeface="+mn-ea"/>
                                    <a:cs typeface="+mn-cs"/>
                                  </a:rPr>
                                  <m:t>(</m:t>
                                </m:r>
                                <m:sSub>
                                  <m:sSubPr>
                                    <m:ctrlPr>
                                      <a:rPr lang="es-ES" sz="1100" i="1" u="none" strike="noStrike" kern="1200" smtClean="0">
                                        <a:solidFill>
                                          <a:schemeClr val="dk1"/>
                                        </a:solidFill>
                                        <a:effectLst/>
                                        <a:latin typeface="Cambria Math" panose="02040503050406030204" pitchFamily="18" charset="0"/>
                                        <a:ea typeface="+mn-ea"/>
                                        <a:cs typeface="+mn-cs"/>
                                      </a:rPr>
                                    </m:ctrlPr>
                                  </m:sSubPr>
                                  <m:e>
                                    <m:r>
                                      <a:rPr lang="es-ES" sz="1100" u="none" strike="noStrike" kern="1200" smtClean="0">
                                        <a:solidFill>
                                          <a:schemeClr val="dk1"/>
                                        </a:solidFill>
                                        <a:effectLst/>
                                        <a:latin typeface="Cambria Math" panose="02040503050406030204" pitchFamily="18" charset="0"/>
                                        <a:ea typeface="+mn-ea"/>
                                        <a:cs typeface="+mn-cs"/>
                                      </a:rPr>
                                      <m:t>𝑋</m:t>
                                    </m:r>
                                  </m:e>
                                  <m:sub>
                                    <m:r>
                                      <a:rPr lang="es-ES" sz="1100" u="none" strike="noStrike" kern="1200" smtClean="0">
                                        <a:solidFill>
                                          <a:schemeClr val="dk1"/>
                                        </a:solidFill>
                                        <a:effectLst/>
                                        <a:latin typeface="Cambria Math" panose="02040503050406030204" pitchFamily="18" charset="0"/>
                                        <a:ea typeface="+mn-ea"/>
                                        <a:cs typeface="+mn-cs"/>
                                      </a:rPr>
                                      <m:t>1</m:t>
                                    </m:r>
                                  </m:sub>
                                </m:sSub>
                                <m:r>
                                  <a:rPr lang="es-ES" sz="1100" u="none" strike="noStrike" kern="1200" smtClean="0">
                                    <a:solidFill>
                                      <a:schemeClr val="dk1"/>
                                    </a:solidFill>
                                    <a:effectLst/>
                                    <a:latin typeface="Cambria Math" panose="02040503050406030204" pitchFamily="18" charset="0"/>
                                    <a:ea typeface="+mn-ea"/>
                                    <a:cs typeface="+mn-cs"/>
                                  </a:rPr>
                                  <m:t>)</m:t>
                                </m:r>
                              </m:oMath>
                            </m:oMathPara>
                          </a14:m>
                          <a:endParaRPr lang="es-CL" sz="1100" u="none" strike="noStrike" kern="1200" dirty="0">
                            <a:solidFill>
                              <a:schemeClr val="dk1"/>
                            </a:solidFill>
                            <a:effectLst/>
                            <a:latin typeface="+mn-lt"/>
                            <a:ea typeface="+mn-ea"/>
                            <a:cs typeface="+mn-cs"/>
                          </a:endParaRPr>
                        </a:p>
                      </a:txBody>
                      <a:tcPr marL="9149" marR="9149" marT="45747" marB="45747" anchor="ctr">
                        <a:solidFill>
                          <a:srgbClr val="F2F2F2"/>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s-ES" sz="1100" b="0" i="0" u="none" strike="noStrike" kern="1200" cap="none" spc="0" normalizeH="0" baseline="0" noProof="0" dirty="0">
                              <a:ln>
                                <a:noFill/>
                              </a:ln>
                              <a:solidFill>
                                <a:srgbClr val="595959"/>
                              </a:solidFill>
                              <a:effectLst/>
                              <a:uLnTx/>
                              <a:uFillTx/>
                              <a:latin typeface="Century Gothic" panose="020F0302020204030204"/>
                              <a:ea typeface="+mn-ea"/>
                              <a:cs typeface="+mn-cs"/>
                            </a:rPr>
                            <a:t>…</a:t>
                          </a:r>
                          <a:endParaRPr kumimoji="0" lang="es-CL" sz="1100" b="0" i="0" u="none" strike="noStrike" kern="1200" cap="none" spc="0" normalizeH="0" baseline="0" noProof="0" dirty="0">
                            <a:ln>
                              <a:noFill/>
                            </a:ln>
                            <a:solidFill>
                              <a:srgbClr val="595959"/>
                            </a:solidFill>
                            <a:effectLst/>
                            <a:uLnTx/>
                            <a:uFillTx/>
                            <a:latin typeface="Century Gothic" panose="020F0302020204030204"/>
                            <a:ea typeface="+mn-ea"/>
                            <a:cs typeface="+mn-cs"/>
                          </a:endParaRPr>
                        </a:p>
                      </a:txBody>
                      <a:tcPr marL="9149" marR="9149" marT="45747" marB="45747" anchor="ctr">
                        <a:solidFill>
                          <a:schemeClr val="bg1">
                            <a:lumMod val="95000"/>
                          </a:schemeClr>
                        </a:solidFill>
                      </a:tcPr>
                    </a:tc>
                    <a:tc>
                      <a:txBody>
                        <a:bodyPr/>
                        <a:lstStyle/>
                        <a:p>
                          <a:pPr marL="0" algn="ctr" defTabSz="914400" rtl="0" eaLnBrk="1" fontAlgn="b" latinLnBrk="0" hangingPunct="1"/>
                          <a14:m>
                            <m:oMathPara xmlns:m="http://schemas.openxmlformats.org/officeDocument/2006/math">
                              <m:oMathParaPr>
                                <m:jc m:val="centerGroup"/>
                              </m:oMathParaPr>
                              <m:oMath xmlns:m="http://schemas.openxmlformats.org/officeDocument/2006/math">
                                <m:sSub>
                                  <m:sSubPr>
                                    <m:ctrlPr>
                                      <a:rPr lang="es-ES" sz="1100" b="0" i="1" u="none" strike="noStrike" kern="1200" smtClean="0">
                                        <a:solidFill>
                                          <a:schemeClr val="dk1"/>
                                        </a:solidFill>
                                        <a:effectLst/>
                                        <a:latin typeface="Cambria Math" panose="02040503050406030204" pitchFamily="18" charset="0"/>
                                        <a:ea typeface="+mn-ea"/>
                                        <a:cs typeface="+mn-cs"/>
                                      </a:rPr>
                                    </m:ctrlPr>
                                  </m:sSubPr>
                                  <m:e>
                                    <m:r>
                                      <m:rPr>
                                        <m:sty m:val="p"/>
                                      </m:rPr>
                                      <a:rPr lang="es-ES" sz="1100" b="0" i="0" u="none" strike="noStrike" kern="1200" smtClean="0">
                                        <a:solidFill>
                                          <a:schemeClr val="dk1"/>
                                        </a:solidFill>
                                        <a:effectLst/>
                                        <a:latin typeface="Cambria Math" panose="02040503050406030204" pitchFamily="18" charset="0"/>
                                        <a:ea typeface="+mn-ea"/>
                                        <a:cs typeface="+mn-cs"/>
                                      </a:rPr>
                                      <m:t>PC</m:t>
                                    </m:r>
                                  </m:e>
                                  <m:sub>
                                    <m:r>
                                      <m:rPr>
                                        <m:sty m:val="p"/>
                                      </m:rPr>
                                      <a:rPr lang="es-ES" sz="1100" b="0" i="0" u="none" strike="noStrike" kern="1200" smtClean="0">
                                        <a:solidFill>
                                          <a:schemeClr val="dk1"/>
                                        </a:solidFill>
                                        <a:effectLst/>
                                        <a:latin typeface="Cambria Math" panose="02040503050406030204" pitchFamily="18" charset="0"/>
                                        <a:ea typeface="+mn-ea"/>
                                        <a:cs typeface="+mn-cs"/>
                                      </a:rPr>
                                      <m:t>p</m:t>
                                    </m:r>
                                  </m:sub>
                                </m:sSub>
                                <m:r>
                                  <a:rPr lang="es-ES" sz="1100" u="none" strike="noStrike" kern="1200" smtClean="0">
                                    <a:solidFill>
                                      <a:schemeClr val="dk1"/>
                                    </a:solidFill>
                                    <a:effectLst/>
                                    <a:latin typeface="Cambria Math" panose="02040503050406030204" pitchFamily="18" charset="0"/>
                                    <a:ea typeface="+mn-ea"/>
                                    <a:cs typeface="+mn-cs"/>
                                  </a:rPr>
                                  <m:t>(</m:t>
                                </m:r>
                                <m:sSub>
                                  <m:sSubPr>
                                    <m:ctrlPr>
                                      <a:rPr lang="es-ES" sz="1100" i="1" u="none" strike="noStrike" kern="1200" smtClean="0">
                                        <a:solidFill>
                                          <a:schemeClr val="dk1"/>
                                        </a:solidFill>
                                        <a:effectLst/>
                                        <a:latin typeface="Cambria Math" panose="02040503050406030204" pitchFamily="18" charset="0"/>
                                        <a:ea typeface="+mn-ea"/>
                                        <a:cs typeface="+mn-cs"/>
                                      </a:rPr>
                                    </m:ctrlPr>
                                  </m:sSubPr>
                                  <m:e>
                                    <m:r>
                                      <a:rPr lang="es-ES" sz="1100" u="none" strike="noStrike" kern="1200" smtClean="0">
                                        <a:solidFill>
                                          <a:schemeClr val="dk1"/>
                                        </a:solidFill>
                                        <a:effectLst/>
                                        <a:latin typeface="Cambria Math" panose="02040503050406030204" pitchFamily="18" charset="0"/>
                                        <a:ea typeface="+mn-ea"/>
                                        <a:cs typeface="+mn-cs"/>
                                      </a:rPr>
                                      <m:t>𝑋</m:t>
                                    </m:r>
                                  </m:e>
                                  <m:sub>
                                    <m:r>
                                      <a:rPr lang="es-ES" sz="1100" u="none" strike="noStrike" kern="1200" smtClean="0">
                                        <a:solidFill>
                                          <a:schemeClr val="dk1"/>
                                        </a:solidFill>
                                        <a:effectLst/>
                                        <a:latin typeface="Cambria Math" panose="02040503050406030204" pitchFamily="18" charset="0"/>
                                        <a:ea typeface="+mn-ea"/>
                                        <a:cs typeface="+mn-cs"/>
                                      </a:rPr>
                                      <m:t>1</m:t>
                                    </m:r>
                                  </m:sub>
                                </m:sSub>
                                <m:r>
                                  <a:rPr lang="es-ES" sz="1100" u="none" strike="noStrike" kern="1200" smtClean="0">
                                    <a:solidFill>
                                      <a:schemeClr val="dk1"/>
                                    </a:solidFill>
                                    <a:effectLst/>
                                    <a:latin typeface="Cambria Math" panose="02040503050406030204" pitchFamily="18" charset="0"/>
                                    <a:ea typeface="+mn-ea"/>
                                    <a:cs typeface="+mn-cs"/>
                                  </a:rPr>
                                  <m:t>)</m:t>
                                </m:r>
                              </m:oMath>
                            </m:oMathPara>
                          </a14:m>
                          <a:endParaRPr lang="es-CL" sz="1100" u="none" strike="noStrike" kern="1200" dirty="0">
                            <a:solidFill>
                              <a:schemeClr val="dk1"/>
                            </a:solidFill>
                            <a:effectLst/>
                            <a:latin typeface="+mn-lt"/>
                            <a:ea typeface="+mn-ea"/>
                            <a:cs typeface="+mn-cs"/>
                          </a:endParaRPr>
                        </a:p>
                      </a:txBody>
                      <a:tcPr marL="9149" marR="9149" marT="45747" marB="45747" anchor="ctr">
                        <a:solidFill>
                          <a:schemeClr val="bg1">
                            <a:lumMod val="95000"/>
                          </a:schemeClr>
                        </a:solidFill>
                      </a:tcPr>
                    </a:tc>
                    <a:extLst>
                      <a:ext uri="{0D108BD9-81ED-4DB2-BD59-A6C34878D82A}">
                        <a16:rowId xmlns:a16="http://schemas.microsoft.com/office/drawing/2014/main" val="1666761886"/>
                      </a:ext>
                    </a:extLst>
                  </a:tr>
                  <a:tr h="299314">
                    <a:tc>
                      <a:txBody>
                        <a:bodyPr/>
                        <a:lstStyle/>
                        <a:p>
                          <a:pPr marL="0" algn="ctr" defTabSz="914400" rtl="0" eaLnBrk="1" fontAlgn="b" latinLnBrk="0" hangingPunct="1"/>
                          <a:r>
                            <a:rPr lang="es-CL" sz="1100" u="none" strike="noStrike" kern="1200" dirty="0">
                              <a:solidFill>
                                <a:schemeClr val="dk1"/>
                              </a:solidFill>
                              <a:effectLst/>
                              <a:latin typeface="+mn-lt"/>
                              <a:ea typeface="+mn-ea"/>
                              <a:cs typeface="+mn-cs"/>
                            </a:rPr>
                            <a:t>2</a:t>
                          </a:r>
                        </a:p>
                      </a:txBody>
                      <a:tcPr marL="9149" marR="9149" marT="45747" marB="45747" anchor="ctr">
                        <a:solidFill>
                          <a:schemeClr val="bg1">
                            <a:lumMod val="95000"/>
                          </a:schemeClr>
                        </a:solidFill>
                      </a:tcPr>
                    </a:tc>
                    <a:tc>
                      <a:txBody>
                        <a:bodyPr/>
                        <a:lstStyle/>
                        <a:p>
                          <a:pPr algn="ctr" fontAlgn="b"/>
                          <a:r>
                            <a:rPr lang="es-CL" sz="900" u="none" strike="noStrike" dirty="0">
                              <a:effectLst/>
                            </a:rPr>
                            <a:t>86.6</a:t>
                          </a:r>
                          <a:endParaRPr lang="es-CL" sz="900" b="0" i="0" u="none" strike="noStrike" dirty="0">
                            <a:solidFill>
                              <a:srgbClr val="000000"/>
                            </a:solidFill>
                            <a:effectLst/>
                            <a:latin typeface="Calibri" panose="020F0502020204030204" pitchFamily="34" charset="0"/>
                          </a:endParaRPr>
                        </a:p>
                      </a:txBody>
                      <a:tcPr marL="9149" marR="9149" marT="45747" marB="45747" anchor="ctr">
                        <a:solidFill>
                          <a:schemeClr val="bg1">
                            <a:lumMod val="95000"/>
                          </a:schemeClr>
                        </a:solidFill>
                      </a:tcPr>
                    </a:tc>
                    <a:tc>
                      <a:txBody>
                        <a:bodyPr/>
                        <a:lstStyle/>
                        <a:p>
                          <a:pPr algn="ctr" fontAlgn="b"/>
                          <a:r>
                            <a:rPr lang="es-CL" sz="900" u="none" strike="noStrike" dirty="0">
                              <a:effectLst/>
                            </a:rPr>
                            <a:t>125.4</a:t>
                          </a:r>
                          <a:endParaRPr lang="es-CL" sz="900" b="0" i="0" u="none" strike="noStrike" dirty="0">
                            <a:solidFill>
                              <a:srgbClr val="000000"/>
                            </a:solidFill>
                            <a:effectLst/>
                            <a:latin typeface="Calibri" panose="020F0502020204030204" pitchFamily="34" charset="0"/>
                          </a:endParaRPr>
                        </a:p>
                      </a:txBody>
                      <a:tcPr marL="9149" marR="9149" marT="45747" marB="45747" anchor="ctr">
                        <a:solidFill>
                          <a:schemeClr val="bg1">
                            <a:lumMod val="95000"/>
                          </a:schemeClr>
                        </a:solidFill>
                      </a:tcPr>
                    </a:tc>
                    <a:tc>
                      <a:txBody>
                        <a:bodyPr/>
                        <a:lstStyle/>
                        <a:p>
                          <a:pPr algn="ctr" fontAlgn="b"/>
                          <a:r>
                            <a:rPr lang="es-CL" sz="900" u="none" strike="noStrike" dirty="0">
                              <a:effectLst/>
                            </a:rPr>
                            <a:t>208.4</a:t>
                          </a:r>
                          <a:endParaRPr lang="es-CL" sz="900" b="0" i="0" u="none" strike="noStrike" dirty="0">
                            <a:solidFill>
                              <a:srgbClr val="000000"/>
                            </a:solidFill>
                            <a:effectLst/>
                            <a:latin typeface="Calibri" panose="020F0502020204030204" pitchFamily="34" charset="0"/>
                          </a:endParaRPr>
                        </a:p>
                      </a:txBody>
                      <a:tcPr marL="9149" marR="9149" marT="45747" marB="45747" anchor="ctr">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s-ES" sz="9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a:t>
                          </a:r>
                          <a:endParaRPr kumimoji="0" lang="es-CL" sz="9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9149" marR="9149" marT="45747" marB="45747" anchor="ctr">
                        <a:solidFill>
                          <a:schemeClr val="bg1">
                            <a:lumMod val="95000"/>
                          </a:schemeClr>
                        </a:solidFill>
                      </a:tcPr>
                    </a:tc>
                    <a:tc>
                      <a:txBody>
                        <a:bodyPr/>
                        <a:lstStyle/>
                        <a:p>
                          <a:pPr algn="ctr" fontAlgn="b"/>
                          <a:r>
                            <a:rPr lang="es-CL" sz="900" u="none" strike="noStrike" dirty="0">
                              <a:effectLst/>
                            </a:rPr>
                            <a:t>561.2</a:t>
                          </a:r>
                          <a:endParaRPr lang="es-CL" sz="900" b="0" i="0" u="none" strike="noStrike" dirty="0">
                            <a:solidFill>
                              <a:srgbClr val="000000"/>
                            </a:solidFill>
                            <a:effectLst/>
                            <a:latin typeface="Calibri" panose="020F0502020204030204" pitchFamily="34" charset="0"/>
                          </a:endParaRPr>
                        </a:p>
                      </a:txBody>
                      <a:tcPr marL="9149" marR="9149" marT="45747" marB="45747" anchor="ctr">
                        <a:solidFill>
                          <a:schemeClr val="bg1">
                            <a:lumMod val="95000"/>
                          </a:schemeClr>
                        </a:solidFill>
                      </a:tcPr>
                    </a:tc>
                    <a:tc>
                      <a:txBody>
                        <a:bodyPr/>
                        <a:lstStyle/>
                        <a:p>
                          <a:pPr algn="ctr" fontAlgn="b"/>
                          <a:endParaRPr lang="es-CL" sz="1100" b="0" i="0" u="none" strike="noStrike" dirty="0">
                            <a:solidFill>
                              <a:srgbClr val="000000"/>
                            </a:solidFill>
                            <a:effectLst/>
                            <a:latin typeface="Calibri" panose="020F0502020204030204" pitchFamily="34" charset="0"/>
                          </a:endParaRPr>
                        </a:p>
                      </a:txBody>
                      <a:tcPr marL="9149" marR="9149" marT="45747" marB="45747" anchor="ctr">
                        <a:noFill/>
                      </a:tcPr>
                    </a:tc>
                    <a:tc>
                      <a:txBody>
                        <a:bodyPr/>
                        <a:lstStyle/>
                        <a:p>
                          <a:pPr marL="0" algn="ctr" defTabSz="914400" rtl="0" eaLnBrk="1" fontAlgn="b" latinLnBrk="0" hangingPunct="1"/>
                          <a:r>
                            <a:rPr lang="es-CL" sz="1100" u="none" strike="noStrike" kern="1200" dirty="0">
                              <a:solidFill>
                                <a:schemeClr val="dk1"/>
                              </a:solidFill>
                              <a:effectLst/>
                              <a:latin typeface="+mn-lt"/>
                              <a:ea typeface="+mn-ea"/>
                              <a:cs typeface="+mn-cs"/>
                            </a:rPr>
                            <a:t>2</a:t>
                          </a:r>
                        </a:p>
                      </a:txBody>
                      <a:tcPr marL="9149" marR="9149" marT="45747" marB="45747" anchor="ctr">
                        <a:solidFill>
                          <a:schemeClr val="bg1">
                            <a:lumMod val="95000"/>
                          </a:schemeClr>
                        </a:solidFill>
                      </a:tcPr>
                    </a:tc>
                    <a:tc>
                      <a:txBody>
                        <a:bodyPr/>
                        <a:lstStyle/>
                        <a:p>
                          <a:pPr marL="0" algn="ctr" defTabSz="914400" rtl="0" eaLnBrk="1" fontAlgn="b" latinLnBrk="0" hangingPunct="1"/>
                          <a14:m>
                            <m:oMathPara xmlns:m="http://schemas.openxmlformats.org/officeDocument/2006/math">
                              <m:oMathParaPr>
                                <m:jc m:val="centerGroup"/>
                              </m:oMathParaPr>
                              <m:oMath xmlns:m="http://schemas.openxmlformats.org/officeDocument/2006/math">
                                <m:sSub>
                                  <m:sSubPr>
                                    <m:ctrlPr>
                                      <a:rPr lang="es-ES" sz="1100" b="0" i="1" u="none" strike="noStrike" kern="1200" smtClean="0">
                                        <a:solidFill>
                                          <a:schemeClr val="dk1"/>
                                        </a:solidFill>
                                        <a:effectLst/>
                                        <a:latin typeface="Cambria Math" panose="02040503050406030204" pitchFamily="18" charset="0"/>
                                        <a:ea typeface="+mn-ea"/>
                                        <a:cs typeface="+mn-cs"/>
                                      </a:rPr>
                                    </m:ctrlPr>
                                  </m:sSubPr>
                                  <m:e>
                                    <m:r>
                                      <m:rPr>
                                        <m:sty m:val="p"/>
                                      </m:rPr>
                                      <a:rPr lang="es-ES" sz="1100" b="0" i="0" u="none" strike="noStrike" kern="1200" smtClean="0">
                                        <a:solidFill>
                                          <a:schemeClr val="dk1"/>
                                        </a:solidFill>
                                        <a:effectLst/>
                                        <a:latin typeface="Cambria Math" panose="02040503050406030204" pitchFamily="18" charset="0"/>
                                        <a:ea typeface="+mn-ea"/>
                                        <a:cs typeface="+mn-cs"/>
                                      </a:rPr>
                                      <m:t>PC</m:t>
                                    </m:r>
                                  </m:e>
                                  <m:sub>
                                    <m:r>
                                      <a:rPr lang="es-ES" sz="1100" b="0" i="0" u="none" strike="noStrike" kern="1200" smtClean="0">
                                        <a:solidFill>
                                          <a:schemeClr val="dk1"/>
                                        </a:solidFill>
                                        <a:effectLst/>
                                        <a:latin typeface="Cambria Math" panose="02040503050406030204" pitchFamily="18" charset="0"/>
                                        <a:ea typeface="+mn-ea"/>
                                        <a:cs typeface="+mn-cs"/>
                                      </a:rPr>
                                      <m:t>1</m:t>
                                    </m:r>
                                  </m:sub>
                                </m:sSub>
                                <m:r>
                                  <a:rPr lang="es-ES" sz="1100" u="none" strike="noStrike" kern="1200" smtClean="0">
                                    <a:solidFill>
                                      <a:schemeClr val="dk1"/>
                                    </a:solidFill>
                                    <a:effectLst/>
                                    <a:latin typeface="Cambria Math" panose="02040503050406030204" pitchFamily="18" charset="0"/>
                                    <a:ea typeface="+mn-ea"/>
                                    <a:cs typeface="+mn-cs"/>
                                  </a:rPr>
                                  <m:t>(</m:t>
                                </m:r>
                                <m:sSub>
                                  <m:sSubPr>
                                    <m:ctrlPr>
                                      <a:rPr lang="es-ES" sz="1100" i="1" u="none" strike="noStrike" kern="1200" smtClean="0">
                                        <a:solidFill>
                                          <a:schemeClr val="dk1"/>
                                        </a:solidFill>
                                        <a:effectLst/>
                                        <a:latin typeface="Cambria Math" panose="02040503050406030204" pitchFamily="18" charset="0"/>
                                        <a:ea typeface="+mn-ea"/>
                                        <a:cs typeface="+mn-cs"/>
                                      </a:rPr>
                                    </m:ctrlPr>
                                  </m:sSubPr>
                                  <m:e>
                                    <m:r>
                                      <a:rPr lang="es-ES" sz="1100" u="none" strike="noStrike" kern="1200" smtClean="0">
                                        <a:solidFill>
                                          <a:schemeClr val="dk1"/>
                                        </a:solidFill>
                                        <a:effectLst/>
                                        <a:latin typeface="Cambria Math" panose="02040503050406030204" pitchFamily="18" charset="0"/>
                                        <a:ea typeface="+mn-ea"/>
                                        <a:cs typeface="+mn-cs"/>
                                      </a:rPr>
                                      <m:t>𝑋</m:t>
                                    </m:r>
                                  </m:e>
                                  <m:sub>
                                    <m:r>
                                      <a:rPr lang="es-ES" sz="1100" b="0" i="0" u="none" strike="noStrike" kern="1200" smtClean="0">
                                        <a:solidFill>
                                          <a:schemeClr val="dk1"/>
                                        </a:solidFill>
                                        <a:effectLst/>
                                        <a:latin typeface="Cambria Math" panose="02040503050406030204" pitchFamily="18" charset="0"/>
                                        <a:ea typeface="+mn-ea"/>
                                        <a:cs typeface="+mn-cs"/>
                                      </a:rPr>
                                      <m:t>2</m:t>
                                    </m:r>
                                  </m:sub>
                                </m:sSub>
                                <m:r>
                                  <a:rPr lang="es-ES" sz="1100" u="none" strike="noStrike" kern="1200" smtClean="0">
                                    <a:solidFill>
                                      <a:schemeClr val="dk1"/>
                                    </a:solidFill>
                                    <a:effectLst/>
                                    <a:latin typeface="Cambria Math" panose="02040503050406030204" pitchFamily="18" charset="0"/>
                                    <a:ea typeface="+mn-ea"/>
                                    <a:cs typeface="+mn-cs"/>
                                  </a:rPr>
                                  <m:t>)</m:t>
                                </m:r>
                              </m:oMath>
                            </m:oMathPara>
                          </a14:m>
                          <a:endParaRPr lang="es-CL" sz="1100" u="none" strike="noStrike" kern="1200" dirty="0">
                            <a:solidFill>
                              <a:schemeClr val="dk1"/>
                            </a:solidFill>
                            <a:effectLst/>
                            <a:latin typeface="+mn-lt"/>
                            <a:ea typeface="+mn-ea"/>
                            <a:cs typeface="+mn-cs"/>
                          </a:endParaRPr>
                        </a:p>
                      </a:txBody>
                      <a:tcPr marL="9149" marR="9149" marT="45747" marB="45747" anchor="ctr">
                        <a:solidFill>
                          <a:schemeClr val="bg1">
                            <a:lumMod val="95000"/>
                          </a:schemeClr>
                        </a:solidFill>
                      </a:tcPr>
                    </a:tc>
                    <a:tc>
                      <a:txBody>
                        <a:bodyPr/>
                        <a:lstStyle/>
                        <a:p>
                          <a:pPr marL="0" algn="ctr" defTabSz="914400" rtl="0" eaLnBrk="1" fontAlgn="b" latinLnBrk="0" hangingPunct="1"/>
                          <a14:m>
                            <m:oMathPara xmlns:m="http://schemas.openxmlformats.org/officeDocument/2006/math">
                              <m:oMathParaPr>
                                <m:jc m:val="centerGroup"/>
                              </m:oMathParaPr>
                              <m:oMath xmlns:m="http://schemas.openxmlformats.org/officeDocument/2006/math">
                                <m:sSub>
                                  <m:sSubPr>
                                    <m:ctrlPr>
                                      <a:rPr lang="es-ES" sz="1100" b="0" i="1" u="none" strike="noStrike" kern="1200" smtClean="0">
                                        <a:solidFill>
                                          <a:schemeClr val="dk1"/>
                                        </a:solidFill>
                                        <a:effectLst/>
                                        <a:latin typeface="Cambria Math" panose="02040503050406030204" pitchFamily="18" charset="0"/>
                                        <a:ea typeface="+mn-ea"/>
                                        <a:cs typeface="+mn-cs"/>
                                      </a:rPr>
                                    </m:ctrlPr>
                                  </m:sSubPr>
                                  <m:e>
                                    <m:r>
                                      <m:rPr>
                                        <m:sty m:val="p"/>
                                      </m:rPr>
                                      <a:rPr lang="es-ES" sz="1100" b="0" i="0" u="none" strike="noStrike" kern="1200" smtClean="0">
                                        <a:solidFill>
                                          <a:schemeClr val="dk1"/>
                                        </a:solidFill>
                                        <a:effectLst/>
                                        <a:latin typeface="Cambria Math" panose="02040503050406030204" pitchFamily="18" charset="0"/>
                                        <a:ea typeface="+mn-ea"/>
                                        <a:cs typeface="+mn-cs"/>
                                      </a:rPr>
                                      <m:t>PC</m:t>
                                    </m:r>
                                  </m:e>
                                  <m:sub>
                                    <m:r>
                                      <a:rPr lang="es-ES" sz="1100" b="0" i="0" u="none" strike="noStrike" kern="1200" smtClean="0">
                                        <a:solidFill>
                                          <a:schemeClr val="dk1"/>
                                        </a:solidFill>
                                        <a:effectLst/>
                                        <a:latin typeface="Cambria Math" panose="02040503050406030204" pitchFamily="18" charset="0"/>
                                        <a:ea typeface="+mn-ea"/>
                                        <a:cs typeface="+mn-cs"/>
                                      </a:rPr>
                                      <m:t>2</m:t>
                                    </m:r>
                                  </m:sub>
                                </m:sSub>
                                <m:r>
                                  <a:rPr lang="es-ES" sz="1100" u="none" strike="noStrike" kern="1200" smtClean="0">
                                    <a:solidFill>
                                      <a:schemeClr val="dk1"/>
                                    </a:solidFill>
                                    <a:effectLst/>
                                    <a:latin typeface="Cambria Math" panose="02040503050406030204" pitchFamily="18" charset="0"/>
                                    <a:ea typeface="+mn-ea"/>
                                    <a:cs typeface="+mn-cs"/>
                                  </a:rPr>
                                  <m:t>(</m:t>
                                </m:r>
                                <m:sSub>
                                  <m:sSubPr>
                                    <m:ctrlPr>
                                      <a:rPr lang="es-ES" sz="1100" i="1" u="none" strike="noStrike" kern="1200" smtClean="0">
                                        <a:solidFill>
                                          <a:schemeClr val="dk1"/>
                                        </a:solidFill>
                                        <a:effectLst/>
                                        <a:latin typeface="Cambria Math" panose="02040503050406030204" pitchFamily="18" charset="0"/>
                                        <a:ea typeface="+mn-ea"/>
                                        <a:cs typeface="+mn-cs"/>
                                      </a:rPr>
                                    </m:ctrlPr>
                                  </m:sSubPr>
                                  <m:e>
                                    <m:r>
                                      <a:rPr lang="es-ES" sz="1100" u="none" strike="noStrike" kern="1200" smtClean="0">
                                        <a:solidFill>
                                          <a:schemeClr val="dk1"/>
                                        </a:solidFill>
                                        <a:effectLst/>
                                        <a:latin typeface="Cambria Math" panose="02040503050406030204" pitchFamily="18" charset="0"/>
                                        <a:ea typeface="+mn-ea"/>
                                        <a:cs typeface="+mn-cs"/>
                                      </a:rPr>
                                      <m:t>𝑋</m:t>
                                    </m:r>
                                  </m:e>
                                  <m:sub>
                                    <m:r>
                                      <a:rPr lang="es-ES" sz="1100" b="0" i="0" u="none" strike="noStrike" kern="1200" smtClean="0">
                                        <a:solidFill>
                                          <a:schemeClr val="dk1"/>
                                        </a:solidFill>
                                        <a:effectLst/>
                                        <a:latin typeface="Cambria Math" panose="02040503050406030204" pitchFamily="18" charset="0"/>
                                        <a:ea typeface="+mn-ea"/>
                                        <a:cs typeface="+mn-cs"/>
                                      </a:rPr>
                                      <m:t>2</m:t>
                                    </m:r>
                                  </m:sub>
                                </m:sSub>
                                <m:r>
                                  <a:rPr lang="es-ES" sz="1100" u="none" strike="noStrike" kern="1200" smtClean="0">
                                    <a:solidFill>
                                      <a:schemeClr val="dk1"/>
                                    </a:solidFill>
                                    <a:effectLst/>
                                    <a:latin typeface="Cambria Math" panose="02040503050406030204" pitchFamily="18" charset="0"/>
                                    <a:ea typeface="+mn-ea"/>
                                    <a:cs typeface="+mn-cs"/>
                                  </a:rPr>
                                  <m:t>)</m:t>
                                </m:r>
                              </m:oMath>
                            </m:oMathPara>
                          </a14:m>
                          <a:endParaRPr lang="es-CL" sz="1100" u="none" strike="noStrike" kern="1200" dirty="0">
                            <a:solidFill>
                              <a:schemeClr val="dk1"/>
                            </a:solidFill>
                            <a:effectLst/>
                            <a:latin typeface="+mn-lt"/>
                            <a:ea typeface="+mn-ea"/>
                            <a:cs typeface="+mn-cs"/>
                          </a:endParaRPr>
                        </a:p>
                      </a:txBody>
                      <a:tcPr marL="9149" marR="9149" marT="45747" marB="45747" anchor="ctr">
                        <a:solidFill>
                          <a:schemeClr val="bg1">
                            <a:lumMod val="95000"/>
                          </a:schemeClr>
                        </a:solidFill>
                      </a:tcPr>
                    </a:tc>
                    <a:tc>
                      <a:txBody>
                        <a:bodyPr/>
                        <a:lstStyle/>
                        <a:p>
                          <a:pPr marL="0" algn="ctr" defTabSz="914400" rtl="0" eaLnBrk="1" fontAlgn="b" latinLnBrk="0" hangingPunct="1"/>
                          <a14:m>
                            <m:oMathPara xmlns:m="http://schemas.openxmlformats.org/officeDocument/2006/math">
                              <m:oMathParaPr>
                                <m:jc m:val="centerGroup"/>
                              </m:oMathParaPr>
                              <m:oMath xmlns:m="http://schemas.openxmlformats.org/officeDocument/2006/math">
                                <m:sSub>
                                  <m:sSubPr>
                                    <m:ctrlPr>
                                      <a:rPr lang="es-ES" sz="1100" b="0" i="1" u="none" strike="noStrike" kern="1200" smtClean="0">
                                        <a:solidFill>
                                          <a:schemeClr val="dk1"/>
                                        </a:solidFill>
                                        <a:effectLst/>
                                        <a:latin typeface="Cambria Math" panose="02040503050406030204" pitchFamily="18" charset="0"/>
                                        <a:ea typeface="+mn-ea"/>
                                        <a:cs typeface="+mn-cs"/>
                                      </a:rPr>
                                    </m:ctrlPr>
                                  </m:sSubPr>
                                  <m:e>
                                    <m:r>
                                      <m:rPr>
                                        <m:sty m:val="p"/>
                                      </m:rPr>
                                      <a:rPr lang="es-ES" sz="1100" b="0" i="0" u="none" strike="noStrike" kern="1200" smtClean="0">
                                        <a:solidFill>
                                          <a:schemeClr val="dk1"/>
                                        </a:solidFill>
                                        <a:effectLst/>
                                        <a:latin typeface="Cambria Math" panose="02040503050406030204" pitchFamily="18" charset="0"/>
                                        <a:ea typeface="+mn-ea"/>
                                        <a:cs typeface="+mn-cs"/>
                                      </a:rPr>
                                      <m:t>PC</m:t>
                                    </m:r>
                                  </m:e>
                                  <m:sub>
                                    <m:r>
                                      <a:rPr lang="es-ES" sz="1100" b="0" i="0" u="none" strike="noStrike" kern="1200" smtClean="0">
                                        <a:solidFill>
                                          <a:schemeClr val="dk1"/>
                                        </a:solidFill>
                                        <a:effectLst/>
                                        <a:latin typeface="Cambria Math" panose="02040503050406030204" pitchFamily="18" charset="0"/>
                                        <a:ea typeface="+mn-ea"/>
                                        <a:cs typeface="+mn-cs"/>
                                      </a:rPr>
                                      <m:t>3</m:t>
                                    </m:r>
                                  </m:sub>
                                </m:sSub>
                                <m:r>
                                  <a:rPr lang="es-ES" sz="1100" u="none" strike="noStrike" kern="1200" smtClean="0">
                                    <a:solidFill>
                                      <a:schemeClr val="dk1"/>
                                    </a:solidFill>
                                    <a:effectLst/>
                                    <a:latin typeface="Cambria Math" panose="02040503050406030204" pitchFamily="18" charset="0"/>
                                    <a:ea typeface="+mn-ea"/>
                                    <a:cs typeface="+mn-cs"/>
                                  </a:rPr>
                                  <m:t>(</m:t>
                                </m:r>
                                <m:sSub>
                                  <m:sSubPr>
                                    <m:ctrlPr>
                                      <a:rPr lang="es-ES" sz="1100" i="1" u="none" strike="noStrike" kern="1200" smtClean="0">
                                        <a:solidFill>
                                          <a:schemeClr val="dk1"/>
                                        </a:solidFill>
                                        <a:effectLst/>
                                        <a:latin typeface="Cambria Math" panose="02040503050406030204" pitchFamily="18" charset="0"/>
                                        <a:ea typeface="+mn-ea"/>
                                        <a:cs typeface="+mn-cs"/>
                                      </a:rPr>
                                    </m:ctrlPr>
                                  </m:sSubPr>
                                  <m:e>
                                    <m:r>
                                      <a:rPr lang="es-ES" sz="1100" u="none" strike="noStrike" kern="1200" smtClean="0">
                                        <a:solidFill>
                                          <a:schemeClr val="dk1"/>
                                        </a:solidFill>
                                        <a:effectLst/>
                                        <a:latin typeface="Cambria Math" panose="02040503050406030204" pitchFamily="18" charset="0"/>
                                        <a:ea typeface="+mn-ea"/>
                                        <a:cs typeface="+mn-cs"/>
                                      </a:rPr>
                                      <m:t>𝑋</m:t>
                                    </m:r>
                                  </m:e>
                                  <m:sub>
                                    <m:r>
                                      <a:rPr lang="es-ES" sz="1100" b="0" i="0" u="none" strike="noStrike" kern="1200" smtClean="0">
                                        <a:solidFill>
                                          <a:schemeClr val="dk1"/>
                                        </a:solidFill>
                                        <a:effectLst/>
                                        <a:latin typeface="Cambria Math" panose="02040503050406030204" pitchFamily="18" charset="0"/>
                                        <a:ea typeface="+mn-ea"/>
                                        <a:cs typeface="+mn-cs"/>
                                      </a:rPr>
                                      <m:t>2</m:t>
                                    </m:r>
                                  </m:sub>
                                </m:sSub>
                                <m:r>
                                  <a:rPr lang="es-ES" sz="1100" u="none" strike="noStrike" kern="1200" smtClean="0">
                                    <a:solidFill>
                                      <a:schemeClr val="dk1"/>
                                    </a:solidFill>
                                    <a:effectLst/>
                                    <a:latin typeface="Cambria Math" panose="02040503050406030204" pitchFamily="18" charset="0"/>
                                    <a:ea typeface="+mn-ea"/>
                                    <a:cs typeface="+mn-cs"/>
                                  </a:rPr>
                                  <m:t>)</m:t>
                                </m:r>
                              </m:oMath>
                            </m:oMathPara>
                          </a14:m>
                          <a:endParaRPr lang="es-CL" sz="1100" u="none" strike="noStrike" kern="1200" dirty="0">
                            <a:solidFill>
                              <a:schemeClr val="dk1"/>
                            </a:solidFill>
                            <a:effectLst/>
                            <a:latin typeface="+mn-lt"/>
                            <a:ea typeface="+mn-ea"/>
                            <a:cs typeface="+mn-cs"/>
                          </a:endParaRPr>
                        </a:p>
                      </a:txBody>
                      <a:tcPr marL="9149" marR="9149" marT="45747" marB="45747" anchor="ctr">
                        <a:solidFill>
                          <a:srgbClr val="F2F2F2"/>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s-ES" sz="1100" b="0" i="0" u="none" strike="noStrike" kern="1200" cap="none" spc="0" normalizeH="0" baseline="0" noProof="0" dirty="0">
                              <a:ln>
                                <a:noFill/>
                              </a:ln>
                              <a:solidFill>
                                <a:srgbClr val="595959"/>
                              </a:solidFill>
                              <a:effectLst/>
                              <a:uLnTx/>
                              <a:uFillTx/>
                              <a:latin typeface="Century Gothic" panose="020F0302020204030204"/>
                              <a:ea typeface="+mn-ea"/>
                              <a:cs typeface="+mn-cs"/>
                            </a:rPr>
                            <a:t>…</a:t>
                          </a:r>
                          <a:endParaRPr kumimoji="0" lang="es-CL" sz="1100" b="0" i="0" u="none" strike="noStrike" kern="1200" cap="none" spc="0" normalizeH="0" baseline="0" noProof="0" dirty="0">
                            <a:ln>
                              <a:noFill/>
                            </a:ln>
                            <a:solidFill>
                              <a:srgbClr val="595959"/>
                            </a:solidFill>
                            <a:effectLst/>
                            <a:uLnTx/>
                            <a:uFillTx/>
                            <a:latin typeface="Century Gothic" panose="020F0302020204030204"/>
                            <a:ea typeface="+mn-ea"/>
                            <a:cs typeface="+mn-cs"/>
                          </a:endParaRPr>
                        </a:p>
                      </a:txBody>
                      <a:tcPr marL="9149" marR="9149" marT="45747" marB="45747" anchor="ctr">
                        <a:solidFill>
                          <a:schemeClr val="bg1">
                            <a:lumMod val="95000"/>
                          </a:schemeClr>
                        </a:solidFill>
                      </a:tcPr>
                    </a:tc>
                    <a:tc>
                      <a:txBody>
                        <a:bodyPr/>
                        <a:lstStyle/>
                        <a:p>
                          <a:pPr marL="0" algn="ctr" defTabSz="914400" rtl="0" eaLnBrk="1" fontAlgn="b" latinLnBrk="0" hangingPunct="1"/>
                          <a14:m>
                            <m:oMathPara xmlns:m="http://schemas.openxmlformats.org/officeDocument/2006/math">
                              <m:oMathParaPr>
                                <m:jc m:val="centerGroup"/>
                              </m:oMathParaPr>
                              <m:oMath xmlns:m="http://schemas.openxmlformats.org/officeDocument/2006/math">
                                <m:sSub>
                                  <m:sSubPr>
                                    <m:ctrlPr>
                                      <a:rPr lang="es-ES" sz="1100" b="0" i="1" u="none" strike="noStrike" kern="1200" smtClean="0">
                                        <a:solidFill>
                                          <a:schemeClr val="dk1"/>
                                        </a:solidFill>
                                        <a:effectLst/>
                                        <a:latin typeface="Cambria Math" panose="02040503050406030204" pitchFamily="18" charset="0"/>
                                        <a:ea typeface="+mn-ea"/>
                                        <a:cs typeface="+mn-cs"/>
                                      </a:rPr>
                                    </m:ctrlPr>
                                  </m:sSubPr>
                                  <m:e>
                                    <m:r>
                                      <m:rPr>
                                        <m:sty m:val="p"/>
                                      </m:rPr>
                                      <a:rPr lang="es-ES" sz="1100" b="0" i="0" u="none" strike="noStrike" kern="1200" smtClean="0">
                                        <a:solidFill>
                                          <a:schemeClr val="dk1"/>
                                        </a:solidFill>
                                        <a:effectLst/>
                                        <a:latin typeface="Cambria Math" panose="02040503050406030204" pitchFamily="18" charset="0"/>
                                        <a:ea typeface="+mn-ea"/>
                                        <a:cs typeface="+mn-cs"/>
                                      </a:rPr>
                                      <m:t>PC</m:t>
                                    </m:r>
                                  </m:e>
                                  <m:sub>
                                    <m:r>
                                      <m:rPr>
                                        <m:sty m:val="p"/>
                                      </m:rPr>
                                      <a:rPr lang="es-ES" sz="1100" b="0" i="0" u="none" strike="noStrike" kern="1200" smtClean="0">
                                        <a:solidFill>
                                          <a:schemeClr val="dk1"/>
                                        </a:solidFill>
                                        <a:effectLst/>
                                        <a:latin typeface="Cambria Math" panose="02040503050406030204" pitchFamily="18" charset="0"/>
                                        <a:ea typeface="+mn-ea"/>
                                        <a:cs typeface="+mn-cs"/>
                                      </a:rPr>
                                      <m:t>p</m:t>
                                    </m:r>
                                  </m:sub>
                                </m:sSub>
                                <m:r>
                                  <a:rPr lang="es-ES" sz="1100" u="none" strike="noStrike" kern="1200" smtClean="0">
                                    <a:solidFill>
                                      <a:schemeClr val="dk1"/>
                                    </a:solidFill>
                                    <a:effectLst/>
                                    <a:latin typeface="Cambria Math" panose="02040503050406030204" pitchFamily="18" charset="0"/>
                                    <a:ea typeface="+mn-ea"/>
                                    <a:cs typeface="+mn-cs"/>
                                  </a:rPr>
                                  <m:t>(</m:t>
                                </m:r>
                                <m:sSub>
                                  <m:sSubPr>
                                    <m:ctrlPr>
                                      <a:rPr lang="es-ES" sz="1100" i="1" u="none" strike="noStrike" kern="1200" smtClean="0">
                                        <a:solidFill>
                                          <a:schemeClr val="dk1"/>
                                        </a:solidFill>
                                        <a:effectLst/>
                                        <a:latin typeface="Cambria Math" panose="02040503050406030204" pitchFamily="18" charset="0"/>
                                        <a:ea typeface="+mn-ea"/>
                                        <a:cs typeface="+mn-cs"/>
                                      </a:rPr>
                                    </m:ctrlPr>
                                  </m:sSubPr>
                                  <m:e>
                                    <m:r>
                                      <a:rPr lang="es-ES" sz="1100" u="none" strike="noStrike" kern="1200" smtClean="0">
                                        <a:solidFill>
                                          <a:schemeClr val="dk1"/>
                                        </a:solidFill>
                                        <a:effectLst/>
                                        <a:latin typeface="Cambria Math" panose="02040503050406030204" pitchFamily="18" charset="0"/>
                                        <a:ea typeface="+mn-ea"/>
                                        <a:cs typeface="+mn-cs"/>
                                      </a:rPr>
                                      <m:t>𝑋</m:t>
                                    </m:r>
                                  </m:e>
                                  <m:sub>
                                    <m:r>
                                      <a:rPr lang="es-ES" sz="1100" b="0" i="0" u="none" strike="noStrike" kern="1200" smtClean="0">
                                        <a:solidFill>
                                          <a:schemeClr val="dk1"/>
                                        </a:solidFill>
                                        <a:effectLst/>
                                        <a:latin typeface="Cambria Math" panose="02040503050406030204" pitchFamily="18" charset="0"/>
                                        <a:ea typeface="+mn-ea"/>
                                        <a:cs typeface="+mn-cs"/>
                                      </a:rPr>
                                      <m:t>2</m:t>
                                    </m:r>
                                  </m:sub>
                                </m:sSub>
                                <m:r>
                                  <a:rPr lang="es-ES" sz="1100" u="none" strike="noStrike" kern="1200" smtClean="0">
                                    <a:solidFill>
                                      <a:schemeClr val="dk1"/>
                                    </a:solidFill>
                                    <a:effectLst/>
                                    <a:latin typeface="Cambria Math" panose="02040503050406030204" pitchFamily="18" charset="0"/>
                                    <a:ea typeface="+mn-ea"/>
                                    <a:cs typeface="+mn-cs"/>
                                  </a:rPr>
                                  <m:t>)</m:t>
                                </m:r>
                              </m:oMath>
                            </m:oMathPara>
                          </a14:m>
                          <a:endParaRPr lang="es-CL" sz="1100" u="none" strike="noStrike" kern="1200" dirty="0">
                            <a:solidFill>
                              <a:schemeClr val="dk1"/>
                            </a:solidFill>
                            <a:effectLst/>
                            <a:latin typeface="+mn-lt"/>
                            <a:ea typeface="+mn-ea"/>
                            <a:cs typeface="+mn-cs"/>
                          </a:endParaRPr>
                        </a:p>
                      </a:txBody>
                      <a:tcPr marL="9149" marR="9149" marT="45747" marB="45747" anchor="ctr">
                        <a:solidFill>
                          <a:schemeClr val="bg1">
                            <a:lumMod val="95000"/>
                          </a:schemeClr>
                        </a:solidFill>
                      </a:tcPr>
                    </a:tc>
                    <a:extLst>
                      <a:ext uri="{0D108BD9-81ED-4DB2-BD59-A6C34878D82A}">
                        <a16:rowId xmlns:a16="http://schemas.microsoft.com/office/drawing/2014/main" val="2989158123"/>
                      </a:ext>
                    </a:extLst>
                  </a:tr>
                  <a:tr h="29931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s-E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a:t>
                          </a:r>
                          <a:endParaRPr kumimoji="0" lang="es-CL"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9149" marR="9149" marT="45747" marB="45747" anchor="ctr">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s-ES" sz="9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a:t>
                          </a:r>
                          <a:endParaRPr kumimoji="0" lang="es-CL" sz="9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9149" marR="9149" marT="45747" marB="45747" anchor="ctr">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s-ES" sz="9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a:t>
                          </a:r>
                          <a:endParaRPr kumimoji="0" lang="es-CL" sz="9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9149" marR="9149" marT="45747" marB="45747" anchor="ctr">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s-ES" sz="9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a:t>
                          </a:r>
                          <a:endParaRPr kumimoji="0" lang="es-CL" sz="9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9149" marR="9149" marT="45747" marB="45747" anchor="ctr">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s-ES" sz="9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a:t>
                          </a:r>
                          <a:endParaRPr kumimoji="0" lang="es-CL" sz="9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9149" marR="9149" marT="45747" marB="45747" anchor="ctr">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s-ES" sz="9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a:t>
                          </a:r>
                          <a:endParaRPr kumimoji="0" lang="es-CL" sz="9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9149" marR="9149" marT="45747" marB="45747" anchor="ctr">
                        <a:solidFill>
                          <a:schemeClr val="bg1">
                            <a:lumMod val="95000"/>
                          </a:schemeClr>
                        </a:solidFill>
                      </a:tcPr>
                    </a:tc>
                    <a:tc>
                      <a:txBody>
                        <a:bodyPr/>
                        <a:lstStyle/>
                        <a:p>
                          <a:pPr algn="ctr" fontAlgn="b"/>
                          <a:endParaRPr lang="es-CL" sz="1100" b="0" i="0" u="none" strike="noStrike" dirty="0">
                            <a:solidFill>
                              <a:srgbClr val="000000"/>
                            </a:solidFill>
                            <a:effectLst/>
                            <a:latin typeface="Calibri" panose="020F0502020204030204" pitchFamily="34" charset="0"/>
                          </a:endParaRPr>
                        </a:p>
                      </a:txBody>
                      <a:tcPr marL="9149" marR="9149" marT="45747" marB="45747" anchor="c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s-E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a:t>
                          </a:r>
                          <a:endParaRPr kumimoji="0" lang="es-CL"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9149" marR="9149" marT="45747" marB="45747" anchor="ctr">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s-ES" sz="1100" u="none" strike="noStrike" kern="1200" noProof="0" dirty="0">
                              <a:solidFill>
                                <a:schemeClr val="dk1"/>
                              </a:solidFill>
                              <a:effectLst/>
                              <a:latin typeface="+mn-lt"/>
                              <a:ea typeface="+mn-ea"/>
                              <a:cs typeface="+mn-cs"/>
                            </a:rPr>
                            <a:t>…</a:t>
                          </a:r>
                          <a:endParaRPr lang="es-CL" sz="1100" u="none" strike="noStrike" kern="1200" noProof="0" dirty="0">
                            <a:solidFill>
                              <a:schemeClr val="dk1"/>
                            </a:solidFill>
                            <a:effectLst/>
                            <a:latin typeface="+mn-lt"/>
                            <a:ea typeface="+mn-ea"/>
                            <a:cs typeface="+mn-cs"/>
                          </a:endParaRPr>
                        </a:p>
                      </a:txBody>
                      <a:tcPr marL="9149" marR="9149" marT="45747" marB="45747" anchor="ctr">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s-ES" sz="1100" u="none" strike="noStrike" kern="1200" noProof="0" dirty="0">
                              <a:solidFill>
                                <a:schemeClr val="dk1"/>
                              </a:solidFill>
                              <a:effectLst/>
                              <a:latin typeface="+mn-lt"/>
                              <a:ea typeface="+mn-ea"/>
                              <a:cs typeface="+mn-cs"/>
                            </a:rPr>
                            <a:t>…</a:t>
                          </a:r>
                          <a:endParaRPr lang="es-CL" sz="1100" u="none" strike="noStrike" kern="1200" noProof="0" dirty="0">
                            <a:solidFill>
                              <a:schemeClr val="dk1"/>
                            </a:solidFill>
                            <a:effectLst/>
                            <a:latin typeface="+mn-lt"/>
                            <a:ea typeface="+mn-ea"/>
                            <a:cs typeface="+mn-cs"/>
                          </a:endParaRPr>
                        </a:p>
                      </a:txBody>
                      <a:tcPr marL="9149" marR="9149" marT="45747" marB="45747" anchor="ctr">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s-ES" sz="1100" u="none" strike="noStrike" kern="1200" noProof="0" dirty="0">
                              <a:solidFill>
                                <a:schemeClr val="dk1"/>
                              </a:solidFill>
                              <a:effectLst/>
                              <a:latin typeface="+mn-lt"/>
                              <a:ea typeface="+mn-ea"/>
                              <a:cs typeface="+mn-cs"/>
                            </a:rPr>
                            <a:t>…</a:t>
                          </a:r>
                          <a:endParaRPr lang="es-CL" sz="1100" u="none" strike="noStrike" kern="1200" noProof="0" dirty="0">
                            <a:solidFill>
                              <a:schemeClr val="dk1"/>
                            </a:solidFill>
                            <a:effectLst/>
                            <a:latin typeface="+mn-lt"/>
                            <a:ea typeface="+mn-ea"/>
                            <a:cs typeface="+mn-cs"/>
                          </a:endParaRPr>
                        </a:p>
                      </a:txBody>
                      <a:tcPr marL="9149" marR="9149" marT="45747" marB="45747" anchor="ctr">
                        <a:solidFill>
                          <a:srgbClr val="F2F2F2"/>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s-ES" sz="1100" u="none" strike="noStrike" kern="1200" noProof="0" dirty="0">
                              <a:solidFill>
                                <a:schemeClr val="dk1"/>
                              </a:solidFill>
                              <a:effectLst/>
                              <a:latin typeface="+mn-lt"/>
                              <a:ea typeface="+mn-ea"/>
                              <a:cs typeface="+mn-cs"/>
                            </a:rPr>
                            <a:t>…</a:t>
                          </a:r>
                          <a:endParaRPr lang="es-CL" sz="1100" u="none" strike="noStrike" kern="1200" noProof="0" dirty="0">
                            <a:solidFill>
                              <a:schemeClr val="dk1"/>
                            </a:solidFill>
                            <a:effectLst/>
                            <a:latin typeface="+mn-lt"/>
                            <a:ea typeface="+mn-ea"/>
                            <a:cs typeface="+mn-cs"/>
                          </a:endParaRPr>
                        </a:p>
                      </a:txBody>
                      <a:tcPr marL="9149" marR="9149" marT="45747" marB="45747" anchor="ctr">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s-ES" sz="1100" u="none" strike="noStrike" kern="1200" noProof="0" dirty="0">
                              <a:solidFill>
                                <a:schemeClr val="dk1"/>
                              </a:solidFill>
                              <a:effectLst/>
                              <a:latin typeface="+mn-lt"/>
                              <a:ea typeface="+mn-ea"/>
                              <a:cs typeface="+mn-cs"/>
                            </a:rPr>
                            <a:t>…</a:t>
                          </a:r>
                          <a:endParaRPr lang="es-CL" sz="1100" u="none" strike="noStrike" kern="1200" noProof="0" dirty="0">
                            <a:solidFill>
                              <a:schemeClr val="dk1"/>
                            </a:solidFill>
                            <a:effectLst/>
                            <a:latin typeface="+mn-lt"/>
                            <a:ea typeface="+mn-ea"/>
                            <a:cs typeface="+mn-cs"/>
                          </a:endParaRPr>
                        </a:p>
                      </a:txBody>
                      <a:tcPr marL="9149" marR="9149" marT="45747" marB="45747" anchor="ctr">
                        <a:solidFill>
                          <a:schemeClr val="bg1">
                            <a:lumMod val="95000"/>
                          </a:schemeClr>
                        </a:solidFill>
                      </a:tcPr>
                    </a:tc>
                    <a:extLst>
                      <a:ext uri="{0D108BD9-81ED-4DB2-BD59-A6C34878D82A}">
                        <a16:rowId xmlns:a16="http://schemas.microsoft.com/office/drawing/2014/main" val="3441200581"/>
                      </a:ext>
                    </a:extLst>
                  </a:tr>
                  <a:tr h="29931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s-E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a:t>
                          </a:r>
                          <a:endParaRPr kumimoji="0" lang="es-CL"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9149" marR="9149" marT="45747" marB="45747" anchor="ctr">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s-ES" sz="9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a:t>
                          </a:r>
                          <a:endParaRPr kumimoji="0" lang="es-CL" sz="9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9149" marR="9149" marT="45747" marB="45747" anchor="ctr">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s-ES" sz="9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a:t>
                          </a:r>
                          <a:endParaRPr kumimoji="0" lang="es-CL" sz="9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9149" marR="9149" marT="45747" marB="45747" anchor="ctr">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s-ES" sz="9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a:t>
                          </a:r>
                          <a:endParaRPr kumimoji="0" lang="es-CL" sz="9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9149" marR="9149" marT="45747" marB="45747" anchor="ctr">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s-ES" sz="9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a:t>
                          </a:r>
                          <a:endParaRPr kumimoji="0" lang="es-CL" sz="9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9149" marR="9149" marT="45747" marB="45747" anchor="ctr">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s-ES" sz="9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a:t>
                          </a:r>
                          <a:endParaRPr kumimoji="0" lang="es-CL" sz="9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9149" marR="9149" marT="45747" marB="45747" anchor="ctr">
                        <a:solidFill>
                          <a:schemeClr val="bg1">
                            <a:lumMod val="95000"/>
                          </a:schemeClr>
                        </a:solidFill>
                      </a:tcPr>
                    </a:tc>
                    <a:tc>
                      <a:txBody>
                        <a:bodyPr/>
                        <a:lstStyle/>
                        <a:p>
                          <a:pPr algn="ctr" fontAlgn="b"/>
                          <a:endParaRPr lang="es-CL" sz="1100" b="0" i="0" u="none" strike="noStrike" dirty="0">
                            <a:solidFill>
                              <a:srgbClr val="000000"/>
                            </a:solidFill>
                            <a:effectLst/>
                            <a:latin typeface="Calibri" panose="020F0502020204030204" pitchFamily="34" charset="0"/>
                          </a:endParaRPr>
                        </a:p>
                      </a:txBody>
                      <a:tcPr marL="9149" marR="9149" marT="45747" marB="45747" anchor="c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s-E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a:t>
                          </a:r>
                          <a:endParaRPr kumimoji="0" lang="es-CL"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9149" marR="9149" marT="45747" marB="45747" anchor="ctr">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s-ES" sz="1100" u="none" strike="noStrike" kern="1200" noProof="0" dirty="0">
                              <a:solidFill>
                                <a:schemeClr val="dk1"/>
                              </a:solidFill>
                              <a:effectLst/>
                              <a:latin typeface="+mn-lt"/>
                              <a:ea typeface="+mn-ea"/>
                              <a:cs typeface="+mn-cs"/>
                            </a:rPr>
                            <a:t>…</a:t>
                          </a:r>
                          <a:endParaRPr lang="es-CL" sz="1100" u="none" strike="noStrike" kern="1200" noProof="0" dirty="0">
                            <a:solidFill>
                              <a:schemeClr val="dk1"/>
                            </a:solidFill>
                            <a:effectLst/>
                            <a:latin typeface="+mn-lt"/>
                            <a:ea typeface="+mn-ea"/>
                            <a:cs typeface="+mn-cs"/>
                          </a:endParaRPr>
                        </a:p>
                      </a:txBody>
                      <a:tcPr marL="9149" marR="9149" marT="45747" marB="45747" anchor="ctr">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s-ES" sz="1100" u="none" strike="noStrike" kern="1200" noProof="0" dirty="0">
                              <a:solidFill>
                                <a:schemeClr val="dk1"/>
                              </a:solidFill>
                              <a:effectLst/>
                              <a:latin typeface="+mn-lt"/>
                              <a:ea typeface="+mn-ea"/>
                              <a:cs typeface="+mn-cs"/>
                            </a:rPr>
                            <a:t>…</a:t>
                          </a:r>
                          <a:endParaRPr lang="es-CL" sz="1100" u="none" strike="noStrike" kern="1200" noProof="0" dirty="0">
                            <a:solidFill>
                              <a:schemeClr val="dk1"/>
                            </a:solidFill>
                            <a:effectLst/>
                            <a:latin typeface="+mn-lt"/>
                            <a:ea typeface="+mn-ea"/>
                            <a:cs typeface="+mn-cs"/>
                          </a:endParaRPr>
                        </a:p>
                      </a:txBody>
                      <a:tcPr marL="9149" marR="9149" marT="45747" marB="45747" anchor="ctr">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s-ES" sz="1100" u="none" strike="noStrike" kern="1200" noProof="0" dirty="0">
                              <a:solidFill>
                                <a:schemeClr val="dk1"/>
                              </a:solidFill>
                              <a:effectLst/>
                              <a:latin typeface="+mn-lt"/>
                              <a:ea typeface="+mn-ea"/>
                              <a:cs typeface="+mn-cs"/>
                            </a:rPr>
                            <a:t>…</a:t>
                          </a:r>
                          <a:endParaRPr lang="es-CL" sz="1100" u="none" strike="noStrike" kern="1200" noProof="0" dirty="0">
                            <a:solidFill>
                              <a:schemeClr val="dk1"/>
                            </a:solidFill>
                            <a:effectLst/>
                            <a:latin typeface="+mn-lt"/>
                            <a:ea typeface="+mn-ea"/>
                            <a:cs typeface="+mn-cs"/>
                          </a:endParaRPr>
                        </a:p>
                      </a:txBody>
                      <a:tcPr marL="9149" marR="9149" marT="45747" marB="45747" anchor="ctr">
                        <a:solidFill>
                          <a:srgbClr val="F2F2F2"/>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s-ES" sz="1100" u="none" strike="noStrike" kern="1200" noProof="0" dirty="0">
                              <a:solidFill>
                                <a:schemeClr val="dk1"/>
                              </a:solidFill>
                              <a:effectLst/>
                              <a:latin typeface="+mn-lt"/>
                              <a:ea typeface="+mn-ea"/>
                              <a:cs typeface="+mn-cs"/>
                            </a:rPr>
                            <a:t>…</a:t>
                          </a:r>
                          <a:endParaRPr lang="es-CL" sz="1100" u="none" strike="noStrike" kern="1200" noProof="0" dirty="0">
                            <a:solidFill>
                              <a:schemeClr val="dk1"/>
                            </a:solidFill>
                            <a:effectLst/>
                            <a:latin typeface="+mn-lt"/>
                            <a:ea typeface="+mn-ea"/>
                            <a:cs typeface="+mn-cs"/>
                          </a:endParaRPr>
                        </a:p>
                      </a:txBody>
                      <a:tcPr marL="9149" marR="9149" marT="45747" marB="45747" anchor="ctr">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s-ES" sz="1100" u="none" strike="noStrike" kern="1200" noProof="0" dirty="0">
                              <a:solidFill>
                                <a:schemeClr val="dk1"/>
                              </a:solidFill>
                              <a:effectLst/>
                              <a:latin typeface="+mn-lt"/>
                              <a:ea typeface="+mn-ea"/>
                              <a:cs typeface="+mn-cs"/>
                            </a:rPr>
                            <a:t>…</a:t>
                          </a:r>
                          <a:endParaRPr lang="es-CL" sz="1100" u="none" strike="noStrike" kern="1200" noProof="0" dirty="0">
                            <a:solidFill>
                              <a:schemeClr val="dk1"/>
                            </a:solidFill>
                            <a:effectLst/>
                            <a:latin typeface="+mn-lt"/>
                            <a:ea typeface="+mn-ea"/>
                            <a:cs typeface="+mn-cs"/>
                          </a:endParaRPr>
                        </a:p>
                      </a:txBody>
                      <a:tcPr marL="9149" marR="9149" marT="45747" marB="45747" anchor="ctr">
                        <a:solidFill>
                          <a:schemeClr val="bg1">
                            <a:lumMod val="95000"/>
                          </a:schemeClr>
                        </a:solidFill>
                      </a:tcPr>
                    </a:tc>
                    <a:extLst>
                      <a:ext uri="{0D108BD9-81ED-4DB2-BD59-A6C34878D82A}">
                        <a16:rowId xmlns:a16="http://schemas.microsoft.com/office/drawing/2014/main" val="534062667"/>
                      </a:ext>
                    </a:extLst>
                  </a:tr>
                  <a:tr h="314204">
                    <a:tc>
                      <a:txBody>
                        <a:bodyPr/>
                        <a:lstStyle/>
                        <a:p>
                          <a:pPr marL="0" algn="ctr" defTabSz="914400" rtl="0" eaLnBrk="1" fontAlgn="b" latinLnBrk="0" hangingPunct="1"/>
                          <a14:m>
                            <m:oMathPara xmlns:m="http://schemas.openxmlformats.org/officeDocument/2006/math">
                              <m:oMathParaPr>
                                <m:jc m:val="centerGroup"/>
                              </m:oMathParaPr>
                              <m:oMath xmlns:m="http://schemas.openxmlformats.org/officeDocument/2006/math">
                                <m:r>
                                  <a:rPr lang="es-ES" sz="1100" b="0" i="1" u="none" strike="noStrike" kern="1200" smtClean="0">
                                    <a:solidFill>
                                      <a:schemeClr val="dk1"/>
                                    </a:solidFill>
                                    <a:effectLst/>
                                    <a:latin typeface="Cambria Math" panose="02040503050406030204" pitchFamily="18" charset="0"/>
                                    <a:ea typeface="+mn-ea"/>
                                    <a:cs typeface="+mn-cs"/>
                                  </a:rPr>
                                  <m:t>𝑛</m:t>
                                </m:r>
                              </m:oMath>
                            </m:oMathPara>
                          </a14:m>
                          <a:endParaRPr lang="es-CL" sz="1100" u="none" strike="noStrike" kern="1200" dirty="0">
                            <a:solidFill>
                              <a:schemeClr val="dk1"/>
                            </a:solidFill>
                            <a:effectLst/>
                            <a:latin typeface="+mn-lt"/>
                            <a:ea typeface="+mn-ea"/>
                            <a:cs typeface="+mn-cs"/>
                          </a:endParaRPr>
                        </a:p>
                      </a:txBody>
                      <a:tcPr marL="9149" marR="9149" marT="45747" marB="45747" anchor="ctr">
                        <a:solidFill>
                          <a:schemeClr val="bg1">
                            <a:lumMod val="95000"/>
                          </a:schemeClr>
                        </a:solidFill>
                      </a:tcPr>
                    </a:tc>
                    <a:tc>
                      <a:txBody>
                        <a:bodyPr/>
                        <a:lstStyle/>
                        <a:p>
                          <a:pPr algn="ctr" fontAlgn="b"/>
                          <a:r>
                            <a:rPr lang="es-CL" sz="900" u="none" strike="noStrike" dirty="0">
                              <a:effectLst/>
                            </a:rPr>
                            <a:t>103.0</a:t>
                          </a:r>
                          <a:endParaRPr lang="es-CL" sz="900" b="0" i="0" u="none" strike="noStrike" dirty="0">
                            <a:solidFill>
                              <a:srgbClr val="000000"/>
                            </a:solidFill>
                            <a:effectLst/>
                            <a:latin typeface="Calibri" panose="020F0502020204030204" pitchFamily="34" charset="0"/>
                          </a:endParaRPr>
                        </a:p>
                      </a:txBody>
                      <a:tcPr marL="9149" marR="9149" marT="45747" marB="45747" anchor="ctr">
                        <a:solidFill>
                          <a:schemeClr val="bg1">
                            <a:lumMod val="95000"/>
                          </a:schemeClr>
                        </a:solidFill>
                      </a:tcPr>
                    </a:tc>
                    <a:tc>
                      <a:txBody>
                        <a:bodyPr/>
                        <a:lstStyle/>
                        <a:p>
                          <a:pPr algn="ctr" fontAlgn="b"/>
                          <a:r>
                            <a:rPr lang="es-CL" sz="900" u="none" strike="noStrike" dirty="0">
                              <a:effectLst/>
                            </a:rPr>
                            <a:t>575.2</a:t>
                          </a:r>
                          <a:endParaRPr lang="es-CL" sz="900" b="0" i="0" u="none" strike="noStrike" dirty="0">
                            <a:solidFill>
                              <a:srgbClr val="000000"/>
                            </a:solidFill>
                            <a:effectLst/>
                            <a:latin typeface="Calibri" panose="020F0502020204030204" pitchFamily="34" charset="0"/>
                          </a:endParaRPr>
                        </a:p>
                      </a:txBody>
                      <a:tcPr marL="9149" marR="9149" marT="45747" marB="45747" anchor="ctr">
                        <a:solidFill>
                          <a:schemeClr val="bg1">
                            <a:lumMod val="95000"/>
                          </a:schemeClr>
                        </a:solidFill>
                      </a:tcPr>
                    </a:tc>
                    <a:tc>
                      <a:txBody>
                        <a:bodyPr/>
                        <a:lstStyle/>
                        <a:p>
                          <a:pPr algn="ctr" fontAlgn="b"/>
                          <a:r>
                            <a:rPr lang="es-CL" sz="900" u="none" strike="noStrike" dirty="0">
                              <a:effectLst/>
                            </a:rPr>
                            <a:t>1281.0</a:t>
                          </a:r>
                          <a:endParaRPr lang="es-CL" sz="900" b="0" i="0" u="none" strike="noStrike" dirty="0">
                            <a:solidFill>
                              <a:srgbClr val="000000"/>
                            </a:solidFill>
                            <a:effectLst/>
                            <a:latin typeface="Calibri" panose="020F0502020204030204" pitchFamily="34" charset="0"/>
                          </a:endParaRPr>
                        </a:p>
                      </a:txBody>
                      <a:tcPr marL="9149" marR="9149" marT="45747" marB="45747" anchor="ctr">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s-ES" sz="9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a:t>
                          </a:r>
                          <a:endParaRPr kumimoji="0" lang="es-CL" sz="9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9149" marR="9149" marT="45747" marB="45747" anchor="ctr">
                        <a:solidFill>
                          <a:schemeClr val="bg1">
                            <a:lumMod val="95000"/>
                          </a:schemeClr>
                        </a:solidFill>
                      </a:tcPr>
                    </a:tc>
                    <a:tc>
                      <a:txBody>
                        <a:bodyPr/>
                        <a:lstStyle/>
                        <a:p>
                          <a:pPr algn="ctr" fontAlgn="b"/>
                          <a:r>
                            <a:rPr lang="es-CL" sz="900" u="none" strike="noStrike" dirty="0">
                              <a:effectLst/>
                            </a:rPr>
                            <a:t>1873.</a:t>
                          </a:r>
                          <a:endParaRPr lang="es-CL" sz="900" b="0" i="0" u="none" strike="noStrike" dirty="0">
                            <a:solidFill>
                              <a:srgbClr val="000000"/>
                            </a:solidFill>
                            <a:effectLst/>
                            <a:latin typeface="Calibri" panose="020F0502020204030204" pitchFamily="34" charset="0"/>
                          </a:endParaRPr>
                        </a:p>
                      </a:txBody>
                      <a:tcPr marL="9149" marR="9149" marT="45747" marB="45747" anchor="ctr">
                        <a:solidFill>
                          <a:schemeClr val="bg1">
                            <a:lumMod val="95000"/>
                          </a:schemeClr>
                        </a:solidFill>
                      </a:tcPr>
                    </a:tc>
                    <a:tc>
                      <a:txBody>
                        <a:bodyPr/>
                        <a:lstStyle/>
                        <a:p>
                          <a:pPr algn="ctr" fontAlgn="b"/>
                          <a:endParaRPr lang="es-CL" sz="1100" b="0" i="0" u="none" strike="noStrike" dirty="0">
                            <a:solidFill>
                              <a:srgbClr val="000000"/>
                            </a:solidFill>
                            <a:effectLst/>
                            <a:latin typeface="Calibri" panose="020F0502020204030204" pitchFamily="34" charset="0"/>
                          </a:endParaRPr>
                        </a:p>
                      </a:txBody>
                      <a:tcPr marL="9149" marR="9149" marT="45747" marB="45747" anchor="ctr">
                        <a:noFill/>
                      </a:tcPr>
                    </a:tc>
                    <a:tc>
                      <a:txBody>
                        <a:bodyPr/>
                        <a:lstStyle/>
                        <a:p>
                          <a:pPr marL="0" algn="ctr" defTabSz="914400" rtl="0" eaLnBrk="1" fontAlgn="b" latinLnBrk="0" hangingPunct="1"/>
                          <a14:m>
                            <m:oMathPara xmlns:m="http://schemas.openxmlformats.org/officeDocument/2006/math">
                              <m:oMathParaPr>
                                <m:jc m:val="centerGroup"/>
                              </m:oMathParaPr>
                              <m:oMath xmlns:m="http://schemas.openxmlformats.org/officeDocument/2006/math">
                                <m:r>
                                  <a:rPr lang="es-ES" sz="1100" b="0" i="1" u="none" strike="noStrike" kern="1200" smtClean="0">
                                    <a:solidFill>
                                      <a:schemeClr val="dk1"/>
                                    </a:solidFill>
                                    <a:effectLst/>
                                    <a:latin typeface="Cambria Math" panose="02040503050406030204" pitchFamily="18" charset="0"/>
                                    <a:ea typeface="+mn-ea"/>
                                    <a:cs typeface="+mn-cs"/>
                                  </a:rPr>
                                  <m:t>𝑛</m:t>
                                </m:r>
                              </m:oMath>
                            </m:oMathPara>
                          </a14:m>
                          <a:endParaRPr lang="es-CL" sz="1100" u="none" strike="noStrike" kern="1200" dirty="0">
                            <a:solidFill>
                              <a:schemeClr val="dk1"/>
                            </a:solidFill>
                            <a:effectLst/>
                            <a:latin typeface="+mn-lt"/>
                            <a:ea typeface="+mn-ea"/>
                            <a:cs typeface="+mn-cs"/>
                          </a:endParaRPr>
                        </a:p>
                      </a:txBody>
                      <a:tcPr marL="9149" marR="9149" marT="45747" marB="45747" anchor="ctr">
                        <a:solidFill>
                          <a:schemeClr val="bg1">
                            <a:lumMod val="95000"/>
                          </a:schemeClr>
                        </a:solidFill>
                      </a:tcPr>
                    </a:tc>
                    <a:tc>
                      <a:txBody>
                        <a:bodyPr/>
                        <a:lstStyle/>
                        <a:p>
                          <a:pPr marL="0" algn="ctr" defTabSz="914400" rtl="0" eaLnBrk="1" fontAlgn="b" latinLnBrk="0" hangingPunct="1"/>
                          <a14:m>
                            <m:oMathPara xmlns:m="http://schemas.openxmlformats.org/officeDocument/2006/math">
                              <m:oMathParaPr>
                                <m:jc m:val="centerGroup"/>
                              </m:oMathParaPr>
                              <m:oMath xmlns:m="http://schemas.openxmlformats.org/officeDocument/2006/math">
                                <m:sSub>
                                  <m:sSubPr>
                                    <m:ctrlPr>
                                      <a:rPr lang="es-ES" sz="1100" b="0" i="1" u="none" strike="noStrike" kern="1200" smtClean="0">
                                        <a:solidFill>
                                          <a:schemeClr val="dk1"/>
                                        </a:solidFill>
                                        <a:effectLst/>
                                        <a:latin typeface="Cambria Math" panose="02040503050406030204" pitchFamily="18" charset="0"/>
                                        <a:ea typeface="+mn-ea"/>
                                        <a:cs typeface="+mn-cs"/>
                                      </a:rPr>
                                    </m:ctrlPr>
                                  </m:sSubPr>
                                  <m:e>
                                    <m:r>
                                      <m:rPr>
                                        <m:sty m:val="p"/>
                                      </m:rPr>
                                      <a:rPr lang="es-ES" sz="1100" b="0" i="0" u="none" strike="noStrike" kern="1200" smtClean="0">
                                        <a:solidFill>
                                          <a:schemeClr val="dk1"/>
                                        </a:solidFill>
                                        <a:effectLst/>
                                        <a:latin typeface="Cambria Math" panose="02040503050406030204" pitchFamily="18" charset="0"/>
                                        <a:ea typeface="+mn-ea"/>
                                        <a:cs typeface="+mn-cs"/>
                                      </a:rPr>
                                      <m:t>PC</m:t>
                                    </m:r>
                                  </m:e>
                                  <m:sub>
                                    <m:r>
                                      <a:rPr lang="es-ES" sz="1100" b="0" i="0" u="none" strike="noStrike" kern="1200" smtClean="0">
                                        <a:solidFill>
                                          <a:schemeClr val="dk1"/>
                                        </a:solidFill>
                                        <a:effectLst/>
                                        <a:latin typeface="Cambria Math" panose="02040503050406030204" pitchFamily="18" charset="0"/>
                                        <a:ea typeface="+mn-ea"/>
                                        <a:cs typeface="+mn-cs"/>
                                      </a:rPr>
                                      <m:t>1</m:t>
                                    </m:r>
                                  </m:sub>
                                </m:sSub>
                                <m:r>
                                  <a:rPr lang="es-ES" sz="1100" u="none" strike="noStrike" kern="1200" smtClean="0">
                                    <a:solidFill>
                                      <a:schemeClr val="dk1"/>
                                    </a:solidFill>
                                    <a:effectLst/>
                                    <a:latin typeface="Cambria Math" panose="02040503050406030204" pitchFamily="18" charset="0"/>
                                    <a:ea typeface="+mn-ea"/>
                                    <a:cs typeface="+mn-cs"/>
                                  </a:rPr>
                                  <m:t>(</m:t>
                                </m:r>
                                <m:sSub>
                                  <m:sSubPr>
                                    <m:ctrlPr>
                                      <a:rPr lang="es-ES" sz="1100" i="1" u="none" strike="noStrike" kern="1200" smtClean="0">
                                        <a:solidFill>
                                          <a:schemeClr val="dk1"/>
                                        </a:solidFill>
                                        <a:effectLst/>
                                        <a:latin typeface="Cambria Math" panose="02040503050406030204" pitchFamily="18" charset="0"/>
                                        <a:ea typeface="+mn-ea"/>
                                        <a:cs typeface="+mn-cs"/>
                                      </a:rPr>
                                    </m:ctrlPr>
                                  </m:sSubPr>
                                  <m:e>
                                    <m:r>
                                      <a:rPr lang="es-ES" sz="1100" u="none" strike="noStrike" kern="1200" smtClean="0">
                                        <a:solidFill>
                                          <a:schemeClr val="dk1"/>
                                        </a:solidFill>
                                        <a:effectLst/>
                                        <a:latin typeface="Cambria Math" panose="02040503050406030204" pitchFamily="18" charset="0"/>
                                        <a:ea typeface="+mn-ea"/>
                                        <a:cs typeface="+mn-cs"/>
                                      </a:rPr>
                                      <m:t>𝑋</m:t>
                                    </m:r>
                                  </m:e>
                                  <m:sub>
                                    <m:r>
                                      <m:rPr>
                                        <m:sty m:val="p"/>
                                      </m:rPr>
                                      <a:rPr lang="es-ES" sz="1100" b="0" i="0" u="none" strike="noStrike" kern="1200" smtClean="0">
                                        <a:solidFill>
                                          <a:schemeClr val="dk1"/>
                                        </a:solidFill>
                                        <a:effectLst/>
                                        <a:latin typeface="Cambria Math" panose="02040503050406030204" pitchFamily="18" charset="0"/>
                                        <a:ea typeface="+mn-ea"/>
                                        <a:cs typeface="+mn-cs"/>
                                      </a:rPr>
                                      <m:t>n</m:t>
                                    </m:r>
                                  </m:sub>
                                </m:sSub>
                                <m:r>
                                  <a:rPr lang="es-ES" sz="1100" u="none" strike="noStrike" kern="1200" smtClean="0">
                                    <a:solidFill>
                                      <a:schemeClr val="dk1"/>
                                    </a:solidFill>
                                    <a:effectLst/>
                                    <a:latin typeface="Cambria Math" panose="02040503050406030204" pitchFamily="18" charset="0"/>
                                    <a:ea typeface="+mn-ea"/>
                                    <a:cs typeface="+mn-cs"/>
                                  </a:rPr>
                                  <m:t>)</m:t>
                                </m:r>
                              </m:oMath>
                            </m:oMathPara>
                          </a14:m>
                          <a:endParaRPr lang="es-CL" sz="1100" u="none" strike="noStrike" kern="1200" dirty="0">
                            <a:solidFill>
                              <a:schemeClr val="dk1"/>
                            </a:solidFill>
                            <a:effectLst/>
                            <a:latin typeface="+mn-lt"/>
                            <a:ea typeface="+mn-ea"/>
                            <a:cs typeface="+mn-cs"/>
                          </a:endParaRPr>
                        </a:p>
                      </a:txBody>
                      <a:tcPr marL="9149" marR="9149" marT="45747" marB="45747" anchor="ctr">
                        <a:solidFill>
                          <a:schemeClr val="bg1">
                            <a:lumMod val="95000"/>
                          </a:schemeClr>
                        </a:solidFill>
                      </a:tcPr>
                    </a:tc>
                    <a:tc>
                      <a:txBody>
                        <a:bodyPr/>
                        <a:lstStyle/>
                        <a:p>
                          <a:pPr marL="0" algn="ctr" defTabSz="914400" rtl="0" eaLnBrk="1" fontAlgn="b" latinLnBrk="0" hangingPunct="1"/>
                          <a14:m>
                            <m:oMathPara xmlns:m="http://schemas.openxmlformats.org/officeDocument/2006/math">
                              <m:oMathParaPr>
                                <m:jc m:val="centerGroup"/>
                              </m:oMathParaPr>
                              <m:oMath xmlns:m="http://schemas.openxmlformats.org/officeDocument/2006/math">
                                <m:sSub>
                                  <m:sSubPr>
                                    <m:ctrlPr>
                                      <a:rPr lang="es-ES" sz="1100" b="0" i="1" u="none" strike="noStrike" kern="1200" smtClean="0">
                                        <a:solidFill>
                                          <a:schemeClr val="dk1"/>
                                        </a:solidFill>
                                        <a:effectLst/>
                                        <a:latin typeface="Cambria Math" panose="02040503050406030204" pitchFamily="18" charset="0"/>
                                        <a:ea typeface="+mn-ea"/>
                                        <a:cs typeface="+mn-cs"/>
                                      </a:rPr>
                                    </m:ctrlPr>
                                  </m:sSubPr>
                                  <m:e>
                                    <m:r>
                                      <m:rPr>
                                        <m:sty m:val="p"/>
                                      </m:rPr>
                                      <a:rPr lang="es-ES" sz="1100" b="0" i="0" u="none" strike="noStrike" kern="1200" smtClean="0">
                                        <a:solidFill>
                                          <a:schemeClr val="dk1"/>
                                        </a:solidFill>
                                        <a:effectLst/>
                                        <a:latin typeface="Cambria Math" panose="02040503050406030204" pitchFamily="18" charset="0"/>
                                        <a:ea typeface="+mn-ea"/>
                                        <a:cs typeface="+mn-cs"/>
                                      </a:rPr>
                                      <m:t>PC</m:t>
                                    </m:r>
                                  </m:e>
                                  <m:sub>
                                    <m:r>
                                      <a:rPr lang="es-ES" sz="1100" b="0" i="0" u="none" strike="noStrike" kern="1200" smtClean="0">
                                        <a:solidFill>
                                          <a:schemeClr val="dk1"/>
                                        </a:solidFill>
                                        <a:effectLst/>
                                        <a:latin typeface="Cambria Math" panose="02040503050406030204" pitchFamily="18" charset="0"/>
                                        <a:ea typeface="+mn-ea"/>
                                        <a:cs typeface="+mn-cs"/>
                                      </a:rPr>
                                      <m:t>2</m:t>
                                    </m:r>
                                  </m:sub>
                                </m:sSub>
                                <m:r>
                                  <a:rPr lang="es-ES" sz="1100" u="none" strike="noStrike" kern="1200" smtClean="0">
                                    <a:solidFill>
                                      <a:schemeClr val="dk1"/>
                                    </a:solidFill>
                                    <a:effectLst/>
                                    <a:latin typeface="Cambria Math" panose="02040503050406030204" pitchFamily="18" charset="0"/>
                                    <a:ea typeface="+mn-ea"/>
                                    <a:cs typeface="+mn-cs"/>
                                  </a:rPr>
                                  <m:t>(</m:t>
                                </m:r>
                                <m:sSub>
                                  <m:sSubPr>
                                    <m:ctrlPr>
                                      <a:rPr lang="es-ES" sz="1100" i="1" u="none" strike="noStrike" kern="1200" smtClean="0">
                                        <a:solidFill>
                                          <a:schemeClr val="dk1"/>
                                        </a:solidFill>
                                        <a:effectLst/>
                                        <a:latin typeface="Cambria Math" panose="02040503050406030204" pitchFamily="18" charset="0"/>
                                        <a:ea typeface="+mn-ea"/>
                                        <a:cs typeface="+mn-cs"/>
                                      </a:rPr>
                                    </m:ctrlPr>
                                  </m:sSubPr>
                                  <m:e>
                                    <m:r>
                                      <a:rPr lang="es-ES" sz="1100" u="none" strike="noStrike" kern="1200" smtClean="0">
                                        <a:solidFill>
                                          <a:schemeClr val="dk1"/>
                                        </a:solidFill>
                                        <a:effectLst/>
                                        <a:latin typeface="Cambria Math" panose="02040503050406030204" pitchFamily="18" charset="0"/>
                                        <a:ea typeface="+mn-ea"/>
                                        <a:cs typeface="+mn-cs"/>
                                      </a:rPr>
                                      <m:t>𝑋</m:t>
                                    </m:r>
                                  </m:e>
                                  <m:sub>
                                    <m:r>
                                      <m:rPr>
                                        <m:sty m:val="p"/>
                                      </m:rPr>
                                      <a:rPr lang="es-ES" sz="1100" b="0" i="0" u="none" strike="noStrike" kern="1200" smtClean="0">
                                        <a:solidFill>
                                          <a:schemeClr val="dk1"/>
                                        </a:solidFill>
                                        <a:effectLst/>
                                        <a:latin typeface="Cambria Math" panose="02040503050406030204" pitchFamily="18" charset="0"/>
                                        <a:ea typeface="+mn-ea"/>
                                        <a:cs typeface="+mn-cs"/>
                                      </a:rPr>
                                      <m:t>n</m:t>
                                    </m:r>
                                  </m:sub>
                                </m:sSub>
                                <m:r>
                                  <a:rPr lang="es-ES" sz="1100" u="none" strike="noStrike" kern="1200" smtClean="0">
                                    <a:solidFill>
                                      <a:schemeClr val="dk1"/>
                                    </a:solidFill>
                                    <a:effectLst/>
                                    <a:latin typeface="Cambria Math" panose="02040503050406030204" pitchFamily="18" charset="0"/>
                                    <a:ea typeface="+mn-ea"/>
                                    <a:cs typeface="+mn-cs"/>
                                  </a:rPr>
                                  <m:t>)</m:t>
                                </m:r>
                              </m:oMath>
                            </m:oMathPara>
                          </a14:m>
                          <a:endParaRPr lang="es-CL" sz="1100" u="none" strike="noStrike" kern="1200" dirty="0">
                            <a:solidFill>
                              <a:schemeClr val="dk1"/>
                            </a:solidFill>
                            <a:effectLst/>
                            <a:latin typeface="+mn-lt"/>
                            <a:ea typeface="+mn-ea"/>
                            <a:cs typeface="+mn-cs"/>
                          </a:endParaRPr>
                        </a:p>
                      </a:txBody>
                      <a:tcPr marL="9149" marR="9149" marT="45747" marB="45747" anchor="ctr">
                        <a:solidFill>
                          <a:schemeClr val="bg1">
                            <a:lumMod val="95000"/>
                          </a:schemeClr>
                        </a:solidFill>
                      </a:tcPr>
                    </a:tc>
                    <a:tc>
                      <a:txBody>
                        <a:bodyPr/>
                        <a:lstStyle/>
                        <a:p>
                          <a:pPr marL="0" algn="ctr" defTabSz="914400" rtl="0" eaLnBrk="1" fontAlgn="b" latinLnBrk="0" hangingPunct="1"/>
                          <a14:m>
                            <m:oMathPara xmlns:m="http://schemas.openxmlformats.org/officeDocument/2006/math">
                              <m:oMathParaPr>
                                <m:jc m:val="centerGroup"/>
                              </m:oMathParaPr>
                              <m:oMath xmlns:m="http://schemas.openxmlformats.org/officeDocument/2006/math">
                                <m:sSub>
                                  <m:sSubPr>
                                    <m:ctrlPr>
                                      <a:rPr lang="es-ES" sz="1100" b="0" i="1" u="none" strike="noStrike" kern="1200" smtClean="0">
                                        <a:solidFill>
                                          <a:schemeClr val="dk1"/>
                                        </a:solidFill>
                                        <a:effectLst/>
                                        <a:latin typeface="Cambria Math" panose="02040503050406030204" pitchFamily="18" charset="0"/>
                                        <a:ea typeface="+mn-ea"/>
                                        <a:cs typeface="+mn-cs"/>
                                      </a:rPr>
                                    </m:ctrlPr>
                                  </m:sSubPr>
                                  <m:e>
                                    <m:r>
                                      <m:rPr>
                                        <m:sty m:val="p"/>
                                      </m:rPr>
                                      <a:rPr lang="es-ES" sz="1100" b="0" i="0" u="none" strike="noStrike" kern="1200" smtClean="0">
                                        <a:solidFill>
                                          <a:schemeClr val="dk1"/>
                                        </a:solidFill>
                                        <a:effectLst/>
                                        <a:latin typeface="Cambria Math" panose="02040503050406030204" pitchFamily="18" charset="0"/>
                                        <a:ea typeface="+mn-ea"/>
                                        <a:cs typeface="+mn-cs"/>
                                      </a:rPr>
                                      <m:t>PC</m:t>
                                    </m:r>
                                  </m:e>
                                  <m:sub>
                                    <m:r>
                                      <a:rPr lang="es-ES" sz="1100" b="0" i="0" u="none" strike="noStrike" kern="1200" smtClean="0">
                                        <a:solidFill>
                                          <a:schemeClr val="dk1"/>
                                        </a:solidFill>
                                        <a:effectLst/>
                                        <a:latin typeface="Cambria Math" panose="02040503050406030204" pitchFamily="18" charset="0"/>
                                        <a:ea typeface="+mn-ea"/>
                                        <a:cs typeface="+mn-cs"/>
                                      </a:rPr>
                                      <m:t>3</m:t>
                                    </m:r>
                                  </m:sub>
                                </m:sSub>
                                <m:r>
                                  <a:rPr lang="es-ES" sz="1100" u="none" strike="noStrike" kern="1200" smtClean="0">
                                    <a:solidFill>
                                      <a:schemeClr val="dk1"/>
                                    </a:solidFill>
                                    <a:effectLst/>
                                    <a:latin typeface="Cambria Math" panose="02040503050406030204" pitchFamily="18" charset="0"/>
                                    <a:ea typeface="+mn-ea"/>
                                    <a:cs typeface="+mn-cs"/>
                                  </a:rPr>
                                  <m:t>(</m:t>
                                </m:r>
                                <m:sSub>
                                  <m:sSubPr>
                                    <m:ctrlPr>
                                      <a:rPr lang="es-ES" sz="1100" i="1" u="none" strike="noStrike" kern="1200" smtClean="0">
                                        <a:solidFill>
                                          <a:schemeClr val="dk1"/>
                                        </a:solidFill>
                                        <a:effectLst/>
                                        <a:latin typeface="Cambria Math" panose="02040503050406030204" pitchFamily="18" charset="0"/>
                                        <a:ea typeface="+mn-ea"/>
                                        <a:cs typeface="+mn-cs"/>
                                      </a:rPr>
                                    </m:ctrlPr>
                                  </m:sSubPr>
                                  <m:e>
                                    <m:r>
                                      <a:rPr lang="es-ES" sz="1100" u="none" strike="noStrike" kern="1200" smtClean="0">
                                        <a:solidFill>
                                          <a:schemeClr val="dk1"/>
                                        </a:solidFill>
                                        <a:effectLst/>
                                        <a:latin typeface="Cambria Math" panose="02040503050406030204" pitchFamily="18" charset="0"/>
                                        <a:ea typeface="+mn-ea"/>
                                        <a:cs typeface="+mn-cs"/>
                                      </a:rPr>
                                      <m:t>𝑋</m:t>
                                    </m:r>
                                  </m:e>
                                  <m:sub>
                                    <m:r>
                                      <m:rPr>
                                        <m:sty m:val="p"/>
                                      </m:rPr>
                                      <a:rPr lang="es-ES" sz="1100" b="0" i="0" u="none" strike="noStrike" kern="1200" smtClean="0">
                                        <a:solidFill>
                                          <a:schemeClr val="dk1"/>
                                        </a:solidFill>
                                        <a:effectLst/>
                                        <a:latin typeface="Cambria Math" panose="02040503050406030204" pitchFamily="18" charset="0"/>
                                        <a:ea typeface="+mn-ea"/>
                                        <a:cs typeface="+mn-cs"/>
                                      </a:rPr>
                                      <m:t>n</m:t>
                                    </m:r>
                                  </m:sub>
                                </m:sSub>
                                <m:r>
                                  <a:rPr lang="es-ES" sz="1100" u="none" strike="noStrike" kern="1200" smtClean="0">
                                    <a:solidFill>
                                      <a:schemeClr val="dk1"/>
                                    </a:solidFill>
                                    <a:effectLst/>
                                    <a:latin typeface="Cambria Math" panose="02040503050406030204" pitchFamily="18" charset="0"/>
                                    <a:ea typeface="+mn-ea"/>
                                    <a:cs typeface="+mn-cs"/>
                                  </a:rPr>
                                  <m:t>)</m:t>
                                </m:r>
                              </m:oMath>
                            </m:oMathPara>
                          </a14:m>
                          <a:endParaRPr lang="es-CL" sz="1100" u="none" strike="noStrike" kern="1200" dirty="0">
                            <a:solidFill>
                              <a:schemeClr val="dk1"/>
                            </a:solidFill>
                            <a:effectLst/>
                            <a:latin typeface="+mn-lt"/>
                            <a:ea typeface="+mn-ea"/>
                            <a:cs typeface="+mn-cs"/>
                          </a:endParaRPr>
                        </a:p>
                      </a:txBody>
                      <a:tcPr marL="9149" marR="9149" marT="45747" marB="45747" anchor="ctr">
                        <a:solidFill>
                          <a:srgbClr val="F2F2F2"/>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nor/>
                                  </m:rPr>
                                  <a:rPr lang="es-ES" sz="1100" u="none" strike="noStrike" kern="1200" noProof="0" dirty="0" smtClean="0">
                                    <a:solidFill>
                                      <a:schemeClr val="dk1"/>
                                    </a:solidFill>
                                    <a:effectLst/>
                                    <a:latin typeface="+mn-lt"/>
                                    <a:ea typeface="+mn-ea"/>
                                    <a:cs typeface="+mn-cs"/>
                                  </a:rPr>
                                  <m:t>…</m:t>
                                </m:r>
                              </m:oMath>
                            </m:oMathPara>
                          </a14:m>
                          <a:endParaRPr lang="es-CL" sz="1100" u="none" strike="noStrike" kern="1200" noProof="0" dirty="0">
                            <a:solidFill>
                              <a:schemeClr val="dk1"/>
                            </a:solidFill>
                            <a:effectLst/>
                            <a:latin typeface="+mn-lt"/>
                            <a:ea typeface="+mn-ea"/>
                            <a:cs typeface="+mn-cs"/>
                          </a:endParaRPr>
                        </a:p>
                      </a:txBody>
                      <a:tcPr marL="9149" marR="9149" marT="45747" marB="45747" anchor="ctr">
                        <a:solidFill>
                          <a:schemeClr val="bg1">
                            <a:lumMod val="95000"/>
                          </a:schemeClr>
                        </a:solidFill>
                      </a:tcPr>
                    </a:tc>
                    <a:tc>
                      <a:txBody>
                        <a:bodyPr/>
                        <a:lstStyle/>
                        <a:p>
                          <a:pPr marL="0" algn="ctr" defTabSz="914400" rtl="0" eaLnBrk="1" fontAlgn="b" latinLnBrk="0" hangingPunct="1"/>
                          <a14:m>
                            <m:oMathPara xmlns:m="http://schemas.openxmlformats.org/officeDocument/2006/math">
                              <m:oMathParaPr>
                                <m:jc m:val="centerGroup"/>
                              </m:oMathParaPr>
                              <m:oMath xmlns:m="http://schemas.openxmlformats.org/officeDocument/2006/math">
                                <m:sSub>
                                  <m:sSubPr>
                                    <m:ctrlPr>
                                      <a:rPr lang="es-ES" sz="1100" b="0" i="1" u="none" strike="noStrike" kern="1200" smtClean="0">
                                        <a:solidFill>
                                          <a:schemeClr val="dk1"/>
                                        </a:solidFill>
                                        <a:effectLst/>
                                        <a:latin typeface="Cambria Math" panose="02040503050406030204" pitchFamily="18" charset="0"/>
                                        <a:ea typeface="+mn-ea"/>
                                        <a:cs typeface="+mn-cs"/>
                                      </a:rPr>
                                    </m:ctrlPr>
                                  </m:sSubPr>
                                  <m:e>
                                    <m:r>
                                      <m:rPr>
                                        <m:sty m:val="p"/>
                                      </m:rPr>
                                      <a:rPr lang="es-ES" sz="1100" b="0" i="0" u="none" strike="noStrike" kern="1200" smtClean="0">
                                        <a:solidFill>
                                          <a:schemeClr val="dk1"/>
                                        </a:solidFill>
                                        <a:effectLst/>
                                        <a:latin typeface="Cambria Math" panose="02040503050406030204" pitchFamily="18" charset="0"/>
                                        <a:ea typeface="+mn-ea"/>
                                        <a:cs typeface="+mn-cs"/>
                                      </a:rPr>
                                      <m:t>PC</m:t>
                                    </m:r>
                                  </m:e>
                                  <m:sub>
                                    <m:r>
                                      <m:rPr>
                                        <m:sty m:val="p"/>
                                      </m:rPr>
                                      <a:rPr lang="es-ES" sz="1100" b="0" i="0" u="none" strike="noStrike" kern="1200" smtClean="0">
                                        <a:solidFill>
                                          <a:schemeClr val="dk1"/>
                                        </a:solidFill>
                                        <a:effectLst/>
                                        <a:latin typeface="Cambria Math" panose="02040503050406030204" pitchFamily="18" charset="0"/>
                                        <a:ea typeface="+mn-ea"/>
                                        <a:cs typeface="+mn-cs"/>
                                      </a:rPr>
                                      <m:t>p</m:t>
                                    </m:r>
                                  </m:sub>
                                </m:sSub>
                                <m:r>
                                  <a:rPr lang="es-ES" sz="1100" u="none" strike="noStrike" kern="1200" smtClean="0">
                                    <a:solidFill>
                                      <a:schemeClr val="dk1"/>
                                    </a:solidFill>
                                    <a:effectLst/>
                                    <a:latin typeface="Cambria Math" panose="02040503050406030204" pitchFamily="18" charset="0"/>
                                    <a:ea typeface="+mn-ea"/>
                                    <a:cs typeface="+mn-cs"/>
                                  </a:rPr>
                                  <m:t>(</m:t>
                                </m:r>
                                <m:sSub>
                                  <m:sSubPr>
                                    <m:ctrlPr>
                                      <a:rPr lang="es-ES" sz="1100" i="1" u="none" strike="noStrike" kern="1200" smtClean="0">
                                        <a:solidFill>
                                          <a:schemeClr val="dk1"/>
                                        </a:solidFill>
                                        <a:effectLst/>
                                        <a:latin typeface="Cambria Math" panose="02040503050406030204" pitchFamily="18" charset="0"/>
                                        <a:ea typeface="+mn-ea"/>
                                        <a:cs typeface="+mn-cs"/>
                                      </a:rPr>
                                    </m:ctrlPr>
                                  </m:sSubPr>
                                  <m:e>
                                    <m:r>
                                      <a:rPr lang="es-ES" sz="1100" u="none" strike="noStrike" kern="1200" smtClean="0">
                                        <a:solidFill>
                                          <a:schemeClr val="dk1"/>
                                        </a:solidFill>
                                        <a:effectLst/>
                                        <a:latin typeface="Cambria Math" panose="02040503050406030204" pitchFamily="18" charset="0"/>
                                        <a:ea typeface="+mn-ea"/>
                                        <a:cs typeface="+mn-cs"/>
                                      </a:rPr>
                                      <m:t>𝑋</m:t>
                                    </m:r>
                                  </m:e>
                                  <m:sub>
                                    <m:r>
                                      <m:rPr>
                                        <m:sty m:val="p"/>
                                      </m:rPr>
                                      <a:rPr lang="es-ES" sz="1100" b="0" i="0" u="none" strike="noStrike" kern="1200" smtClean="0">
                                        <a:solidFill>
                                          <a:schemeClr val="dk1"/>
                                        </a:solidFill>
                                        <a:effectLst/>
                                        <a:latin typeface="Cambria Math" panose="02040503050406030204" pitchFamily="18" charset="0"/>
                                        <a:ea typeface="+mn-ea"/>
                                        <a:cs typeface="+mn-cs"/>
                                      </a:rPr>
                                      <m:t>n</m:t>
                                    </m:r>
                                  </m:sub>
                                </m:sSub>
                                <m:r>
                                  <a:rPr lang="es-ES" sz="1100" u="none" strike="noStrike" kern="1200" smtClean="0">
                                    <a:solidFill>
                                      <a:schemeClr val="dk1"/>
                                    </a:solidFill>
                                    <a:effectLst/>
                                    <a:latin typeface="Cambria Math" panose="02040503050406030204" pitchFamily="18" charset="0"/>
                                    <a:ea typeface="+mn-ea"/>
                                    <a:cs typeface="+mn-cs"/>
                                  </a:rPr>
                                  <m:t>)</m:t>
                                </m:r>
                              </m:oMath>
                            </m:oMathPara>
                          </a14:m>
                          <a:endParaRPr lang="es-CL" sz="1100" u="none" strike="noStrike" kern="1200" dirty="0">
                            <a:solidFill>
                              <a:schemeClr val="dk1"/>
                            </a:solidFill>
                            <a:effectLst/>
                            <a:latin typeface="+mn-lt"/>
                            <a:ea typeface="+mn-ea"/>
                            <a:cs typeface="+mn-cs"/>
                          </a:endParaRPr>
                        </a:p>
                      </a:txBody>
                      <a:tcPr marL="9149" marR="9149" marT="45747" marB="45747" anchor="ctr">
                        <a:solidFill>
                          <a:schemeClr val="bg1">
                            <a:lumMod val="95000"/>
                          </a:schemeClr>
                        </a:solidFill>
                      </a:tcPr>
                    </a:tc>
                    <a:extLst>
                      <a:ext uri="{0D108BD9-81ED-4DB2-BD59-A6C34878D82A}">
                        <a16:rowId xmlns:a16="http://schemas.microsoft.com/office/drawing/2014/main" val="2517585293"/>
                      </a:ext>
                    </a:extLst>
                  </a:tr>
                </a:tbl>
              </a:graphicData>
            </a:graphic>
          </p:graphicFrame>
        </mc:Choice>
        <mc:Fallback>
          <p:graphicFrame>
            <p:nvGraphicFramePr>
              <p:cNvPr id="3" name="Tabla 2">
                <a:extLst>
                  <a:ext uri="{FF2B5EF4-FFF2-40B4-BE49-F238E27FC236}">
                    <a16:creationId xmlns:a16="http://schemas.microsoft.com/office/drawing/2014/main" id="{7BAFCBBB-8A21-5421-4B22-8051ADDC881C}"/>
                  </a:ext>
                </a:extLst>
              </p:cNvPr>
              <p:cNvGraphicFramePr>
                <a:graphicFrameLocks noGrp="1"/>
              </p:cNvGraphicFramePr>
              <p:nvPr>
                <p:extLst>
                  <p:ext uri="{D42A27DB-BD31-4B8C-83A1-F6EECF244321}">
                    <p14:modId xmlns:p14="http://schemas.microsoft.com/office/powerpoint/2010/main" val="1134031397"/>
                  </p:ext>
                </p:extLst>
              </p:nvPr>
            </p:nvGraphicFramePr>
            <p:xfrm>
              <a:off x="959757" y="4142344"/>
              <a:ext cx="10399233" cy="1810774"/>
            </p:xfrm>
            <a:graphic>
              <a:graphicData uri="http://schemas.openxmlformats.org/drawingml/2006/table">
                <a:tbl>
                  <a:tblPr>
                    <a:tableStyleId>{5C22544A-7EE6-4342-B048-85BDC9FD1C3A}</a:tableStyleId>
                  </a:tblPr>
                  <a:tblGrid>
                    <a:gridCol w="799941">
                      <a:extLst>
                        <a:ext uri="{9D8B030D-6E8A-4147-A177-3AD203B41FA5}">
                          <a16:colId xmlns:a16="http://schemas.microsoft.com/office/drawing/2014/main" val="3384020803"/>
                        </a:ext>
                      </a:extLst>
                    </a:gridCol>
                    <a:gridCol w="799941">
                      <a:extLst>
                        <a:ext uri="{9D8B030D-6E8A-4147-A177-3AD203B41FA5}">
                          <a16:colId xmlns:a16="http://schemas.microsoft.com/office/drawing/2014/main" val="4276787758"/>
                        </a:ext>
                      </a:extLst>
                    </a:gridCol>
                    <a:gridCol w="799941">
                      <a:extLst>
                        <a:ext uri="{9D8B030D-6E8A-4147-A177-3AD203B41FA5}">
                          <a16:colId xmlns:a16="http://schemas.microsoft.com/office/drawing/2014/main" val="1204269377"/>
                        </a:ext>
                      </a:extLst>
                    </a:gridCol>
                    <a:gridCol w="799941">
                      <a:extLst>
                        <a:ext uri="{9D8B030D-6E8A-4147-A177-3AD203B41FA5}">
                          <a16:colId xmlns:a16="http://schemas.microsoft.com/office/drawing/2014/main" val="1820512707"/>
                        </a:ext>
                      </a:extLst>
                    </a:gridCol>
                    <a:gridCol w="799941">
                      <a:extLst>
                        <a:ext uri="{9D8B030D-6E8A-4147-A177-3AD203B41FA5}">
                          <a16:colId xmlns:a16="http://schemas.microsoft.com/office/drawing/2014/main" val="2668047970"/>
                        </a:ext>
                      </a:extLst>
                    </a:gridCol>
                    <a:gridCol w="799941">
                      <a:extLst>
                        <a:ext uri="{9D8B030D-6E8A-4147-A177-3AD203B41FA5}">
                          <a16:colId xmlns:a16="http://schemas.microsoft.com/office/drawing/2014/main" val="1183603662"/>
                        </a:ext>
                      </a:extLst>
                    </a:gridCol>
                    <a:gridCol w="799941">
                      <a:extLst>
                        <a:ext uri="{9D8B030D-6E8A-4147-A177-3AD203B41FA5}">
                          <a16:colId xmlns:a16="http://schemas.microsoft.com/office/drawing/2014/main" val="1554830775"/>
                        </a:ext>
                      </a:extLst>
                    </a:gridCol>
                    <a:gridCol w="799941">
                      <a:extLst>
                        <a:ext uri="{9D8B030D-6E8A-4147-A177-3AD203B41FA5}">
                          <a16:colId xmlns:a16="http://schemas.microsoft.com/office/drawing/2014/main" val="3124968481"/>
                        </a:ext>
                      </a:extLst>
                    </a:gridCol>
                    <a:gridCol w="799941">
                      <a:extLst>
                        <a:ext uri="{9D8B030D-6E8A-4147-A177-3AD203B41FA5}">
                          <a16:colId xmlns:a16="http://schemas.microsoft.com/office/drawing/2014/main" val="1923723926"/>
                        </a:ext>
                      </a:extLst>
                    </a:gridCol>
                    <a:gridCol w="799941">
                      <a:extLst>
                        <a:ext uri="{9D8B030D-6E8A-4147-A177-3AD203B41FA5}">
                          <a16:colId xmlns:a16="http://schemas.microsoft.com/office/drawing/2014/main" val="3387988392"/>
                        </a:ext>
                      </a:extLst>
                    </a:gridCol>
                    <a:gridCol w="799941">
                      <a:extLst>
                        <a:ext uri="{9D8B030D-6E8A-4147-A177-3AD203B41FA5}">
                          <a16:colId xmlns:a16="http://schemas.microsoft.com/office/drawing/2014/main" val="3169793183"/>
                        </a:ext>
                      </a:extLst>
                    </a:gridCol>
                    <a:gridCol w="799941">
                      <a:extLst>
                        <a:ext uri="{9D8B030D-6E8A-4147-A177-3AD203B41FA5}">
                          <a16:colId xmlns:a16="http://schemas.microsoft.com/office/drawing/2014/main" val="2400483126"/>
                        </a:ext>
                      </a:extLst>
                    </a:gridCol>
                    <a:gridCol w="799941">
                      <a:extLst>
                        <a:ext uri="{9D8B030D-6E8A-4147-A177-3AD203B41FA5}">
                          <a16:colId xmlns:a16="http://schemas.microsoft.com/office/drawing/2014/main" val="1400759691"/>
                        </a:ext>
                      </a:extLst>
                    </a:gridCol>
                  </a:tblGrid>
                  <a:tr h="299314">
                    <a:tc>
                      <a:txBody>
                        <a:bodyPr/>
                        <a:lstStyle/>
                        <a:p>
                          <a:pPr algn="ctr" fontAlgn="b"/>
                          <a:r>
                            <a:rPr lang="es-CL" sz="1100" u="none" strike="noStrike" dirty="0">
                              <a:effectLst/>
                            </a:rPr>
                            <a:t>id</a:t>
                          </a:r>
                          <a:endParaRPr lang="es-CL" sz="1100" b="0" i="0" u="none" strike="noStrike" dirty="0">
                            <a:solidFill>
                              <a:srgbClr val="000000"/>
                            </a:solidFill>
                            <a:effectLst/>
                            <a:latin typeface="Calibri" panose="020F0502020204030204" pitchFamily="34" charset="0"/>
                          </a:endParaRPr>
                        </a:p>
                      </a:txBody>
                      <a:tcPr marL="9149" marR="9149" marT="9149" marB="0" anchor="ctr">
                        <a:solidFill>
                          <a:schemeClr val="bg1">
                            <a:lumMod val="95000"/>
                          </a:schemeClr>
                        </a:solidFill>
                      </a:tcPr>
                    </a:tc>
                    <a:tc>
                      <a:txBody>
                        <a:bodyPr/>
                        <a:lstStyle/>
                        <a:p>
                          <a:endParaRPr lang="es-CL"/>
                        </a:p>
                      </a:txBody>
                      <a:tcPr marL="9149" marR="9149" marT="9149" marB="0" anchor="ctr">
                        <a:blipFill>
                          <a:blip r:embed="rId3"/>
                          <a:stretch>
                            <a:fillRect l="-100000" t="-2041" r="-1095455" b="-512245"/>
                          </a:stretch>
                        </a:blipFill>
                      </a:tcPr>
                    </a:tc>
                    <a:tc>
                      <a:txBody>
                        <a:bodyPr/>
                        <a:lstStyle/>
                        <a:p>
                          <a:endParaRPr lang="es-CL"/>
                        </a:p>
                      </a:txBody>
                      <a:tcPr marL="9149" marR="9149" marT="9149" marB="0" anchor="ctr">
                        <a:blipFill>
                          <a:blip r:embed="rId3"/>
                          <a:stretch>
                            <a:fillRect l="-201527" t="-2041" r="-1003817" b="-512245"/>
                          </a:stretch>
                        </a:blipFill>
                      </a:tcPr>
                    </a:tc>
                    <a:tc>
                      <a:txBody>
                        <a:bodyPr/>
                        <a:lstStyle/>
                        <a:p>
                          <a:endParaRPr lang="es-CL"/>
                        </a:p>
                      </a:txBody>
                      <a:tcPr marL="9149" marR="9149" marT="9149" marB="0" anchor="ctr">
                        <a:blipFill>
                          <a:blip r:embed="rId3"/>
                          <a:stretch>
                            <a:fillRect l="-301527" t="-2041" r="-903817" b="-512245"/>
                          </a:stretch>
                        </a:blipFill>
                      </a:tcPr>
                    </a:tc>
                    <a:tc>
                      <a:txBody>
                        <a:bodyPr/>
                        <a:lstStyle/>
                        <a:p>
                          <a:pPr algn="ctr" fontAlgn="b"/>
                          <a:r>
                            <a:rPr lang="es-ES" sz="1100" b="0" i="0" u="none" strike="noStrike" dirty="0">
                              <a:solidFill>
                                <a:srgbClr val="000000"/>
                              </a:solidFill>
                              <a:effectLst/>
                              <a:latin typeface="Calibri" panose="020F0502020204030204" pitchFamily="34" charset="0"/>
                            </a:rPr>
                            <a:t>…</a:t>
                          </a:r>
                          <a:endParaRPr lang="es-CL" sz="1100" b="0" i="0" u="none" strike="noStrike" dirty="0">
                            <a:solidFill>
                              <a:srgbClr val="000000"/>
                            </a:solidFill>
                            <a:effectLst/>
                            <a:latin typeface="Calibri" panose="020F0502020204030204" pitchFamily="34" charset="0"/>
                          </a:endParaRPr>
                        </a:p>
                      </a:txBody>
                      <a:tcPr marL="9149" marR="9149" marT="9149" marB="0" anchor="ctr">
                        <a:solidFill>
                          <a:schemeClr val="bg1">
                            <a:lumMod val="95000"/>
                          </a:schemeClr>
                        </a:solidFill>
                      </a:tcPr>
                    </a:tc>
                    <a:tc>
                      <a:txBody>
                        <a:bodyPr/>
                        <a:lstStyle/>
                        <a:p>
                          <a:endParaRPr lang="es-CL"/>
                        </a:p>
                      </a:txBody>
                      <a:tcPr marL="9149" marR="9149" marT="9149" marB="0" anchor="ctr">
                        <a:blipFill>
                          <a:blip r:embed="rId3"/>
                          <a:stretch>
                            <a:fillRect l="-502290" t="-2041" r="-703053" b="-512245"/>
                          </a:stretch>
                        </a:blipFill>
                      </a:tcPr>
                    </a:tc>
                    <a:tc>
                      <a:txBody>
                        <a:bodyPr/>
                        <a:lstStyle/>
                        <a:p>
                          <a:pPr algn="ctr" fontAlgn="b"/>
                          <a:endParaRPr lang="es-CL" sz="1100" b="0" i="0" u="none" strike="noStrike" dirty="0">
                            <a:solidFill>
                              <a:srgbClr val="000000"/>
                            </a:solidFill>
                            <a:effectLst/>
                            <a:latin typeface="Calibri" panose="020F0502020204030204" pitchFamily="34" charset="0"/>
                          </a:endParaRPr>
                        </a:p>
                      </a:txBody>
                      <a:tcPr marL="9149" marR="9149" marT="9149" marB="0" anchor="ctr">
                        <a:noFill/>
                      </a:tcPr>
                    </a:tc>
                    <a:tc>
                      <a:txBody>
                        <a:bodyPr/>
                        <a:lstStyle/>
                        <a:p>
                          <a:pPr algn="ctr" fontAlgn="b"/>
                          <a:r>
                            <a:rPr lang="es-CL" sz="1100" u="none" strike="noStrike" dirty="0">
                              <a:effectLst/>
                            </a:rPr>
                            <a:t>id</a:t>
                          </a:r>
                          <a:endParaRPr lang="es-CL" sz="1100" b="0" i="0" u="none" strike="noStrike" dirty="0">
                            <a:solidFill>
                              <a:srgbClr val="000000"/>
                            </a:solidFill>
                            <a:effectLst/>
                            <a:latin typeface="Calibri" panose="020F0502020204030204" pitchFamily="34" charset="0"/>
                          </a:endParaRPr>
                        </a:p>
                      </a:txBody>
                      <a:tcPr marL="9149" marR="9149" marT="9149" marB="0" anchor="ctr">
                        <a:solidFill>
                          <a:schemeClr val="bg1">
                            <a:lumMod val="95000"/>
                          </a:schemeClr>
                        </a:solidFill>
                      </a:tcPr>
                    </a:tc>
                    <a:tc>
                      <a:txBody>
                        <a:bodyPr/>
                        <a:lstStyle/>
                        <a:p>
                          <a:endParaRPr lang="es-CL"/>
                        </a:p>
                      </a:txBody>
                      <a:tcPr marL="9149" marR="9149" marT="9149" marB="0" anchor="ctr">
                        <a:blipFill>
                          <a:blip r:embed="rId3"/>
                          <a:stretch>
                            <a:fillRect l="-796212" t="-2041" r="-399242" b="-512245"/>
                          </a:stretch>
                        </a:blipFill>
                      </a:tcPr>
                    </a:tc>
                    <a:tc>
                      <a:txBody>
                        <a:bodyPr/>
                        <a:lstStyle/>
                        <a:p>
                          <a:endParaRPr lang="es-CL"/>
                        </a:p>
                      </a:txBody>
                      <a:tcPr marL="9149" marR="9149" marT="9149" marB="0" anchor="ctr">
                        <a:blipFill>
                          <a:blip r:embed="rId3"/>
                          <a:stretch>
                            <a:fillRect l="-903053" t="-2041" r="-302290" b="-512245"/>
                          </a:stretch>
                        </a:blipFill>
                      </a:tcPr>
                    </a:tc>
                    <a:tc>
                      <a:txBody>
                        <a:bodyPr/>
                        <a:lstStyle/>
                        <a:p>
                          <a:endParaRPr lang="es-CL"/>
                        </a:p>
                      </a:txBody>
                      <a:tcPr marL="9149" marR="9149" marT="9149" marB="0" anchor="ctr">
                        <a:blipFill>
                          <a:blip r:embed="rId3"/>
                          <a:stretch>
                            <a:fillRect l="-1003053" t="-2041" r="-202290" b="-512245"/>
                          </a:stretch>
                        </a:blipFill>
                      </a:tcPr>
                    </a:tc>
                    <a:tc>
                      <a:txBody>
                        <a:bodyPr/>
                        <a:lstStyle/>
                        <a:p>
                          <a:pPr algn="ctr" fontAlgn="b"/>
                          <a:r>
                            <a:rPr lang="es-ES" sz="1100" b="0" i="0" u="none" strike="noStrike" dirty="0">
                              <a:solidFill>
                                <a:srgbClr val="000000"/>
                              </a:solidFill>
                              <a:effectLst/>
                              <a:latin typeface="Calibri" panose="020F0502020204030204" pitchFamily="34" charset="0"/>
                            </a:rPr>
                            <a:t>…</a:t>
                          </a:r>
                          <a:endParaRPr lang="es-CL" sz="1100" b="0" i="0" u="none" strike="noStrike" dirty="0">
                            <a:solidFill>
                              <a:srgbClr val="000000"/>
                            </a:solidFill>
                            <a:effectLst/>
                            <a:latin typeface="Calibri" panose="020F0502020204030204" pitchFamily="34" charset="0"/>
                          </a:endParaRPr>
                        </a:p>
                      </a:txBody>
                      <a:tcPr marL="9149" marR="9149" marT="9149" marB="0" anchor="ctr">
                        <a:solidFill>
                          <a:schemeClr val="bg1">
                            <a:lumMod val="95000"/>
                          </a:schemeClr>
                        </a:solidFill>
                      </a:tcPr>
                    </a:tc>
                    <a:tc>
                      <a:txBody>
                        <a:bodyPr/>
                        <a:lstStyle/>
                        <a:p>
                          <a:endParaRPr lang="es-CL"/>
                        </a:p>
                      </a:txBody>
                      <a:tcPr marL="9149" marR="9149" marT="9149" marB="0" anchor="ctr">
                        <a:blipFill>
                          <a:blip r:embed="rId3"/>
                          <a:stretch>
                            <a:fillRect l="-1203817" t="-2041" r="-1527" b="-512245"/>
                          </a:stretch>
                        </a:blipFill>
                      </a:tcPr>
                    </a:tc>
                    <a:extLst>
                      <a:ext uri="{0D108BD9-81ED-4DB2-BD59-A6C34878D82A}">
                        <a16:rowId xmlns:a16="http://schemas.microsoft.com/office/drawing/2014/main" val="1349587115"/>
                      </a:ext>
                    </a:extLst>
                  </a:tr>
                  <a:tr h="299314">
                    <a:tc>
                      <a:txBody>
                        <a:bodyPr/>
                        <a:lstStyle/>
                        <a:p>
                          <a:pPr marL="0" algn="ctr" defTabSz="914400" rtl="0" eaLnBrk="1" fontAlgn="b" latinLnBrk="0" hangingPunct="1"/>
                          <a:r>
                            <a:rPr lang="es-CL" sz="1100" u="none" strike="noStrike" kern="1200" dirty="0">
                              <a:solidFill>
                                <a:schemeClr val="dk1"/>
                              </a:solidFill>
                              <a:effectLst/>
                              <a:latin typeface="+mn-lt"/>
                              <a:ea typeface="+mn-ea"/>
                              <a:cs typeface="+mn-cs"/>
                            </a:rPr>
                            <a:t>1</a:t>
                          </a:r>
                        </a:p>
                      </a:txBody>
                      <a:tcPr marL="9149" marR="9149" marT="45747" marB="45747" anchor="ctr">
                        <a:solidFill>
                          <a:schemeClr val="bg1">
                            <a:lumMod val="95000"/>
                          </a:schemeClr>
                        </a:solidFill>
                      </a:tcPr>
                    </a:tc>
                    <a:tc>
                      <a:txBody>
                        <a:bodyPr/>
                        <a:lstStyle/>
                        <a:p>
                          <a:pPr algn="ctr" fontAlgn="b"/>
                          <a:r>
                            <a:rPr lang="es-CL" sz="900" u="none" strike="noStrike" dirty="0">
                              <a:effectLst/>
                            </a:rPr>
                            <a:t>2.6</a:t>
                          </a:r>
                          <a:endParaRPr lang="es-CL" sz="900" b="0" i="0" u="none" strike="noStrike" dirty="0">
                            <a:solidFill>
                              <a:srgbClr val="000000"/>
                            </a:solidFill>
                            <a:effectLst/>
                            <a:latin typeface="Calibri" panose="020F0502020204030204" pitchFamily="34" charset="0"/>
                          </a:endParaRPr>
                        </a:p>
                      </a:txBody>
                      <a:tcPr marL="9149" marR="9149" marT="45747" marB="45747" anchor="ctr">
                        <a:solidFill>
                          <a:schemeClr val="bg1">
                            <a:lumMod val="95000"/>
                          </a:schemeClr>
                        </a:solidFill>
                      </a:tcPr>
                    </a:tc>
                    <a:tc>
                      <a:txBody>
                        <a:bodyPr/>
                        <a:lstStyle/>
                        <a:p>
                          <a:pPr algn="ctr" fontAlgn="b"/>
                          <a:r>
                            <a:rPr lang="es-CL" sz="900" u="none" strike="noStrike" dirty="0">
                              <a:effectLst/>
                            </a:rPr>
                            <a:t>13.2</a:t>
                          </a:r>
                          <a:endParaRPr lang="es-CL" sz="900" b="0" i="0" u="none" strike="noStrike" dirty="0">
                            <a:solidFill>
                              <a:srgbClr val="000000"/>
                            </a:solidFill>
                            <a:effectLst/>
                            <a:latin typeface="Calibri" panose="020F0502020204030204" pitchFamily="34" charset="0"/>
                          </a:endParaRPr>
                        </a:p>
                      </a:txBody>
                      <a:tcPr marL="9149" marR="9149" marT="45747" marB="45747" anchor="ctr">
                        <a:solidFill>
                          <a:schemeClr val="bg1">
                            <a:lumMod val="95000"/>
                          </a:schemeClr>
                        </a:solidFill>
                      </a:tcPr>
                    </a:tc>
                    <a:tc>
                      <a:txBody>
                        <a:bodyPr/>
                        <a:lstStyle/>
                        <a:p>
                          <a:pPr algn="ctr" fontAlgn="b"/>
                          <a:r>
                            <a:rPr lang="es-CL" sz="900" u="none" strike="noStrike" dirty="0">
                              <a:effectLst/>
                            </a:rPr>
                            <a:t>53.4</a:t>
                          </a:r>
                          <a:endParaRPr lang="es-CL" sz="900" b="0" i="0" u="none" strike="noStrike" dirty="0">
                            <a:solidFill>
                              <a:srgbClr val="000000"/>
                            </a:solidFill>
                            <a:effectLst/>
                            <a:latin typeface="Calibri" panose="020F0502020204030204" pitchFamily="34" charset="0"/>
                          </a:endParaRPr>
                        </a:p>
                      </a:txBody>
                      <a:tcPr marL="9149" marR="9149" marT="45747" marB="45747" anchor="ctr">
                        <a:solidFill>
                          <a:schemeClr val="bg1">
                            <a:lumMod val="95000"/>
                          </a:schemeClr>
                        </a:solidFill>
                      </a:tcPr>
                    </a:tc>
                    <a:tc>
                      <a:txBody>
                        <a:bodyPr/>
                        <a:lstStyle/>
                        <a:p>
                          <a:pPr algn="ctr" fontAlgn="b"/>
                          <a:r>
                            <a:rPr lang="es-ES" sz="900" b="0" i="0" u="none" strike="noStrike" dirty="0">
                              <a:solidFill>
                                <a:srgbClr val="000000"/>
                              </a:solidFill>
                              <a:effectLst/>
                              <a:latin typeface="Calibri" panose="020F0502020204030204" pitchFamily="34" charset="0"/>
                            </a:rPr>
                            <a:t>…</a:t>
                          </a:r>
                          <a:endParaRPr lang="es-CL" sz="900" b="0" i="0" u="none" strike="noStrike" dirty="0">
                            <a:solidFill>
                              <a:srgbClr val="000000"/>
                            </a:solidFill>
                            <a:effectLst/>
                            <a:latin typeface="Calibri" panose="020F0502020204030204" pitchFamily="34" charset="0"/>
                          </a:endParaRPr>
                        </a:p>
                      </a:txBody>
                      <a:tcPr marL="9149" marR="9149" marT="45747" marB="45747" anchor="ctr">
                        <a:solidFill>
                          <a:schemeClr val="bg1">
                            <a:lumMod val="95000"/>
                          </a:schemeClr>
                        </a:solidFill>
                      </a:tcPr>
                    </a:tc>
                    <a:tc>
                      <a:txBody>
                        <a:bodyPr/>
                        <a:lstStyle/>
                        <a:p>
                          <a:pPr algn="ctr" fontAlgn="b"/>
                          <a:r>
                            <a:rPr lang="es-CL" sz="900" u="none" strike="noStrike" dirty="0">
                              <a:effectLst/>
                            </a:rPr>
                            <a:t>478.6</a:t>
                          </a:r>
                          <a:endParaRPr lang="es-CL" sz="900" b="0" i="0" u="none" strike="noStrike" dirty="0">
                            <a:solidFill>
                              <a:srgbClr val="000000"/>
                            </a:solidFill>
                            <a:effectLst/>
                            <a:latin typeface="Calibri" panose="020F0502020204030204" pitchFamily="34" charset="0"/>
                          </a:endParaRPr>
                        </a:p>
                      </a:txBody>
                      <a:tcPr marL="9149" marR="9149" marT="45747" marB="45747" anchor="ctr">
                        <a:solidFill>
                          <a:schemeClr val="bg1">
                            <a:lumMod val="95000"/>
                          </a:schemeClr>
                        </a:solidFill>
                      </a:tcPr>
                    </a:tc>
                    <a:tc>
                      <a:txBody>
                        <a:bodyPr/>
                        <a:lstStyle/>
                        <a:p>
                          <a:pPr algn="ctr" fontAlgn="b"/>
                          <a:endParaRPr lang="es-CL" sz="1100" b="0" i="0" u="none" strike="noStrike" dirty="0">
                            <a:solidFill>
                              <a:srgbClr val="000000"/>
                            </a:solidFill>
                            <a:effectLst/>
                            <a:latin typeface="Calibri" panose="020F0502020204030204" pitchFamily="34" charset="0"/>
                          </a:endParaRPr>
                        </a:p>
                      </a:txBody>
                      <a:tcPr marL="9149" marR="9149" marT="45747" marB="45747" anchor="ctr">
                        <a:noFill/>
                      </a:tcPr>
                    </a:tc>
                    <a:tc>
                      <a:txBody>
                        <a:bodyPr/>
                        <a:lstStyle/>
                        <a:p>
                          <a:pPr marL="0" algn="ctr" defTabSz="914400" rtl="0" eaLnBrk="1" fontAlgn="b" latinLnBrk="0" hangingPunct="1"/>
                          <a:r>
                            <a:rPr lang="es-CL" sz="1100" u="none" strike="noStrike" kern="1200" dirty="0">
                              <a:solidFill>
                                <a:schemeClr val="dk1"/>
                              </a:solidFill>
                              <a:effectLst/>
                              <a:latin typeface="+mn-lt"/>
                              <a:ea typeface="+mn-ea"/>
                              <a:cs typeface="+mn-cs"/>
                            </a:rPr>
                            <a:t>1</a:t>
                          </a:r>
                        </a:p>
                      </a:txBody>
                      <a:tcPr marL="9149" marR="9149" marT="45747" marB="45747" anchor="ctr">
                        <a:solidFill>
                          <a:schemeClr val="bg1">
                            <a:lumMod val="95000"/>
                          </a:schemeClr>
                        </a:solidFill>
                      </a:tcPr>
                    </a:tc>
                    <a:tc>
                      <a:txBody>
                        <a:bodyPr/>
                        <a:lstStyle/>
                        <a:p>
                          <a:endParaRPr lang="es-CL"/>
                        </a:p>
                      </a:txBody>
                      <a:tcPr marL="9149" marR="9149" marT="45747" marB="45747" anchor="ctr">
                        <a:blipFill>
                          <a:blip r:embed="rId3"/>
                          <a:stretch>
                            <a:fillRect l="-796212" t="-100000" r="-399242" b="-402000"/>
                          </a:stretch>
                        </a:blipFill>
                      </a:tcPr>
                    </a:tc>
                    <a:tc>
                      <a:txBody>
                        <a:bodyPr/>
                        <a:lstStyle/>
                        <a:p>
                          <a:endParaRPr lang="es-CL"/>
                        </a:p>
                      </a:txBody>
                      <a:tcPr marL="9149" marR="9149" marT="45747" marB="45747" anchor="ctr">
                        <a:blipFill>
                          <a:blip r:embed="rId3"/>
                          <a:stretch>
                            <a:fillRect l="-903053" t="-100000" r="-302290" b="-402000"/>
                          </a:stretch>
                        </a:blipFill>
                      </a:tcPr>
                    </a:tc>
                    <a:tc>
                      <a:txBody>
                        <a:bodyPr/>
                        <a:lstStyle/>
                        <a:p>
                          <a:endParaRPr lang="es-CL"/>
                        </a:p>
                      </a:txBody>
                      <a:tcPr marL="9149" marR="9149" marT="45747" marB="45747" anchor="ctr">
                        <a:blipFill>
                          <a:blip r:embed="rId3"/>
                          <a:stretch>
                            <a:fillRect l="-1003053" t="-100000" r="-202290" b="-402000"/>
                          </a:stretch>
                        </a:blip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s-ES" sz="1100" b="0" i="0" u="none" strike="noStrike" kern="1200" cap="none" spc="0" normalizeH="0" baseline="0" noProof="0" dirty="0">
                              <a:ln>
                                <a:noFill/>
                              </a:ln>
                              <a:solidFill>
                                <a:srgbClr val="595959"/>
                              </a:solidFill>
                              <a:effectLst/>
                              <a:uLnTx/>
                              <a:uFillTx/>
                              <a:latin typeface="Century Gothic" panose="020F0302020204030204"/>
                              <a:ea typeface="+mn-ea"/>
                              <a:cs typeface="+mn-cs"/>
                            </a:rPr>
                            <a:t>…</a:t>
                          </a:r>
                          <a:endParaRPr kumimoji="0" lang="es-CL" sz="1100" b="0" i="0" u="none" strike="noStrike" kern="1200" cap="none" spc="0" normalizeH="0" baseline="0" noProof="0" dirty="0">
                            <a:ln>
                              <a:noFill/>
                            </a:ln>
                            <a:solidFill>
                              <a:srgbClr val="595959"/>
                            </a:solidFill>
                            <a:effectLst/>
                            <a:uLnTx/>
                            <a:uFillTx/>
                            <a:latin typeface="Century Gothic" panose="020F0302020204030204"/>
                            <a:ea typeface="+mn-ea"/>
                            <a:cs typeface="+mn-cs"/>
                          </a:endParaRPr>
                        </a:p>
                      </a:txBody>
                      <a:tcPr marL="9149" marR="9149" marT="45747" marB="45747" anchor="ctr">
                        <a:solidFill>
                          <a:schemeClr val="bg1">
                            <a:lumMod val="95000"/>
                          </a:schemeClr>
                        </a:solidFill>
                      </a:tcPr>
                    </a:tc>
                    <a:tc>
                      <a:txBody>
                        <a:bodyPr/>
                        <a:lstStyle/>
                        <a:p>
                          <a:endParaRPr lang="es-CL"/>
                        </a:p>
                      </a:txBody>
                      <a:tcPr marL="9149" marR="9149" marT="45747" marB="45747" anchor="ctr">
                        <a:blipFill>
                          <a:blip r:embed="rId3"/>
                          <a:stretch>
                            <a:fillRect l="-1203817" t="-100000" r="-1527" b="-402000"/>
                          </a:stretch>
                        </a:blipFill>
                      </a:tcPr>
                    </a:tc>
                    <a:extLst>
                      <a:ext uri="{0D108BD9-81ED-4DB2-BD59-A6C34878D82A}">
                        <a16:rowId xmlns:a16="http://schemas.microsoft.com/office/drawing/2014/main" val="1666761886"/>
                      </a:ext>
                    </a:extLst>
                  </a:tr>
                  <a:tr h="299314">
                    <a:tc>
                      <a:txBody>
                        <a:bodyPr/>
                        <a:lstStyle/>
                        <a:p>
                          <a:pPr marL="0" algn="ctr" defTabSz="914400" rtl="0" eaLnBrk="1" fontAlgn="b" latinLnBrk="0" hangingPunct="1"/>
                          <a:r>
                            <a:rPr lang="es-CL" sz="1100" u="none" strike="noStrike" kern="1200" dirty="0">
                              <a:solidFill>
                                <a:schemeClr val="dk1"/>
                              </a:solidFill>
                              <a:effectLst/>
                              <a:latin typeface="+mn-lt"/>
                              <a:ea typeface="+mn-ea"/>
                              <a:cs typeface="+mn-cs"/>
                            </a:rPr>
                            <a:t>2</a:t>
                          </a:r>
                        </a:p>
                      </a:txBody>
                      <a:tcPr marL="9149" marR="9149" marT="45747" marB="45747" anchor="ctr">
                        <a:solidFill>
                          <a:schemeClr val="bg1">
                            <a:lumMod val="95000"/>
                          </a:schemeClr>
                        </a:solidFill>
                      </a:tcPr>
                    </a:tc>
                    <a:tc>
                      <a:txBody>
                        <a:bodyPr/>
                        <a:lstStyle/>
                        <a:p>
                          <a:pPr algn="ctr" fontAlgn="b"/>
                          <a:r>
                            <a:rPr lang="es-CL" sz="900" u="none" strike="noStrike" dirty="0">
                              <a:effectLst/>
                            </a:rPr>
                            <a:t>86.6</a:t>
                          </a:r>
                          <a:endParaRPr lang="es-CL" sz="900" b="0" i="0" u="none" strike="noStrike" dirty="0">
                            <a:solidFill>
                              <a:srgbClr val="000000"/>
                            </a:solidFill>
                            <a:effectLst/>
                            <a:latin typeface="Calibri" panose="020F0502020204030204" pitchFamily="34" charset="0"/>
                          </a:endParaRPr>
                        </a:p>
                      </a:txBody>
                      <a:tcPr marL="9149" marR="9149" marT="45747" marB="45747" anchor="ctr">
                        <a:solidFill>
                          <a:schemeClr val="bg1">
                            <a:lumMod val="95000"/>
                          </a:schemeClr>
                        </a:solidFill>
                      </a:tcPr>
                    </a:tc>
                    <a:tc>
                      <a:txBody>
                        <a:bodyPr/>
                        <a:lstStyle/>
                        <a:p>
                          <a:pPr algn="ctr" fontAlgn="b"/>
                          <a:r>
                            <a:rPr lang="es-CL" sz="900" u="none" strike="noStrike" dirty="0">
                              <a:effectLst/>
                            </a:rPr>
                            <a:t>125.4</a:t>
                          </a:r>
                          <a:endParaRPr lang="es-CL" sz="900" b="0" i="0" u="none" strike="noStrike" dirty="0">
                            <a:solidFill>
                              <a:srgbClr val="000000"/>
                            </a:solidFill>
                            <a:effectLst/>
                            <a:latin typeface="Calibri" panose="020F0502020204030204" pitchFamily="34" charset="0"/>
                          </a:endParaRPr>
                        </a:p>
                      </a:txBody>
                      <a:tcPr marL="9149" marR="9149" marT="45747" marB="45747" anchor="ctr">
                        <a:solidFill>
                          <a:schemeClr val="bg1">
                            <a:lumMod val="95000"/>
                          </a:schemeClr>
                        </a:solidFill>
                      </a:tcPr>
                    </a:tc>
                    <a:tc>
                      <a:txBody>
                        <a:bodyPr/>
                        <a:lstStyle/>
                        <a:p>
                          <a:pPr algn="ctr" fontAlgn="b"/>
                          <a:r>
                            <a:rPr lang="es-CL" sz="900" u="none" strike="noStrike" dirty="0">
                              <a:effectLst/>
                            </a:rPr>
                            <a:t>208.4</a:t>
                          </a:r>
                          <a:endParaRPr lang="es-CL" sz="900" b="0" i="0" u="none" strike="noStrike" dirty="0">
                            <a:solidFill>
                              <a:srgbClr val="000000"/>
                            </a:solidFill>
                            <a:effectLst/>
                            <a:latin typeface="Calibri" panose="020F0502020204030204" pitchFamily="34" charset="0"/>
                          </a:endParaRPr>
                        </a:p>
                      </a:txBody>
                      <a:tcPr marL="9149" marR="9149" marT="45747" marB="45747" anchor="ctr">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s-ES" sz="9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a:t>
                          </a:r>
                          <a:endParaRPr kumimoji="0" lang="es-CL" sz="9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9149" marR="9149" marT="45747" marB="45747" anchor="ctr">
                        <a:solidFill>
                          <a:schemeClr val="bg1">
                            <a:lumMod val="95000"/>
                          </a:schemeClr>
                        </a:solidFill>
                      </a:tcPr>
                    </a:tc>
                    <a:tc>
                      <a:txBody>
                        <a:bodyPr/>
                        <a:lstStyle/>
                        <a:p>
                          <a:pPr algn="ctr" fontAlgn="b"/>
                          <a:r>
                            <a:rPr lang="es-CL" sz="900" u="none" strike="noStrike" dirty="0">
                              <a:effectLst/>
                            </a:rPr>
                            <a:t>561.2</a:t>
                          </a:r>
                          <a:endParaRPr lang="es-CL" sz="900" b="0" i="0" u="none" strike="noStrike" dirty="0">
                            <a:solidFill>
                              <a:srgbClr val="000000"/>
                            </a:solidFill>
                            <a:effectLst/>
                            <a:latin typeface="Calibri" panose="020F0502020204030204" pitchFamily="34" charset="0"/>
                          </a:endParaRPr>
                        </a:p>
                      </a:txBody>
                      <a:tcPr marL="9149" marR="9149" marT="45747" marB="45747" anchor="ctr">
                        <a:solidFill>
                          <a:schemeClr val="bg1">
                            <a:lumMod val="95000"/>
                          </a:schemeClr>
                        </a:solidFill>
                      </a:tcPr>
                    </a:tc>
                    <a:tc>
                      <a:txBody>
                        <a:bodyPr/>
                        <a:lstStyle/>
                        <a:p>
                          <a:pPr algn="ctr" fontAlgn="b"/>
                          <a:endParaRPr lang="es-CL" sz="1100" b="0" i="0" u="none" strike="noStrike" dirty="0">
                            <a:solidFill>
                              <a:srgbClr val="000000"/>
                            </a:solidFill>
                            <a:effectLst/>
                            <a:latin typeface="Calibri" panose="020F0502020204030204" pitchFamily="34" charset="0"/>
                          </a:endParaRPr>
                        </a:p>
                      </a:txBody>
                      <a:tcPr marL="9149" marR="9149" marT="45747" marB="45747" anchor="ctr">
                        <a:noFill/>
                      </a:tcPr>
                    </a:tc>
                    <a:tc>
                      <a:txBody>
                        <a:bodyPr/>
                        <a:lstStyle/>
                        <a:p>
                          <a:pPr marL="0" algn="ctr" defTabSz="914400" rtl="0" eaLnBrk="1" fontAlgn="b" latinLnBrk="0" hangingPunct="1"/>
                          <a:r>
                            <a:rPr lang="es-CL" sz="1100" u="none" strike="noStrike" kern="1200" dirty="0">
                              <a:solidFill>
                                <a:schemeClr val="dk1"/>
                              </a:solidFill>
                              <a:effectLst/>
                              <a:latin typeface="+mn-lt"/>
                              <a:ea typeface="+mn-ea"/>
                              <a:cs typeface="+mn-cs"/>
                            </a:rPr>
                            <a:t>2</a:t>
                          </a:r>
                        </a:p>
                      </a:txBody>
                      <a:tcPr marL="9149" marR="9149" marT="45747" marB="45747" anchor="ctr">
                        <a:solidFill>
                          <a:schemeClr val="bg1">
                            <a:lumMod val="95000"/>
                          </a:schemeClr>
                        </a:solidFill>
                      </a:tcPr>
                    </a:tc>
                    <a:tc>
                      <a:txBody>
                        <a:bodyPr/>
                        <a:lstStyle/>
                        <a:p>
                          <a:endParaRPr lang="es-CL"/>
                        </a:p>
                      </a:txBody>
                      <a:tcPr marL="9149" marR="9149" marT="45747" marB="45747" anchor="ctr">
                        <a:blipFill>
                          <a:blip r:embed="rId3"/>
                          <a:stretch>
                            <a:fillRect l="-796212" t="-204082" r="-399242" b="-310204"/>
                          </a:stretch>
                        </a:blipFill>
                      </a:tcPr>
                    </a:tc>
                    <a:tc>
                      <a:txBody>
                        <a:bodyPr/>
                        <a:lstStyle/>
                        <a:p>
                          <a:endParaRPr lang="es-CL"/>
                        </a:p>
                      </a:txBody>
                      <a:tcPr marL="9149" marR="9149" marT="45747" marB="45747" anchor="ctr">
                        <a:blipFill>
                          <a:blip r:embed="rId3"/>
                          <a:stretch>
                            <a:fillRect l="-903053" t="-204082" r="-302290" b="-310204"/>
                          </a:stretch>
                        </a:blipFill>
                      </a:tcPr>
                    </a:tc>
                    <a:tc>
                      <a:txBody>
                        <a:bodyPr/>
                        <a:lstStyle/>
                        <a:p>
                          <a:endParaRPr lang="es-CL"/>
                        </a:p>
                      </a:txBody>
                      <a:tcPr marL="9149" marR="9149" marT="45747" marB="45747" anchor="ctr">
                        <a:blipFill>
                          <a:blip r:embed="rId3"/>
                          <a:stretch>
                            <a:fillRect l="-1003053" t="-204082" r="-202290" b="-310204"/>
                          </a:stretch>
                        </a:blip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s-ES" sz="1100" b="0" i="0" u="none" strike="noStrike" kern="1200" cap="none" spc="0" normalizeH="0" baseline="0" noProof="0" dirty="0">
                              <a:ln>
                                <a:noFill/>
                              </a:ln>
                              <a:solidFill>
                                <a:srgbClr val="595959"/>
                              </a:solidFill>
                              <a:effectLst/>
                              <a:uLnTx/>
                              <a:uFillTx/>
                              <a:latin typeface="Century Gothic" panose="020F0302020204030204"/>
                              <a:ea typeface="+mn-ea"/>
                              <a:cs typeface="+mn-cs"/>
                            </a:rPr>
                            <a:t>…</a:t>
                          </a:r>
                          <a:endParaRPr kumimoji="0" lang="es-CL" sz="1100" b="0" i="0" u="none" strike="noStrike" kern="1200" cap="none" spc="0" normalizeH="0" baseline="0" noProof="0" dirty="0">
                            <a:ln>
                              <a:noFill/>
                            </a:ln>
                            <a:solidFill>
                              <a:srgbClr val="595959"/>
                            </a:solidFill>
                            <a:effectLst/>
                            <a:uLnTx/>
                            <a:uFillTx/>
                            <a:latin typeface="Century Gothic" panose="020F0302020204030204"/>
                            <a:ea typeface="+mn-ea"/>
                            <a:cs typeface="+mn-cs"/>
                          </a:endParaRPr>
                        </a:p>
                      </a:txBody>
                      <a:tcPr marL="9149" marR="9149" marT="45747" marB="45747" anchor="ctr">
                        <a:solidFill>
                          <a:schemeClr val="bg1">
                            <a:lumMod val="95000"/>
                          </a:schemeClr>
                        </a:solidFill>
                      </a:tcPr>
                    </a:tc>
                    <a:tc>
                      <a:txBody>
                        <a:bodyPr/>
                        <a:lstStyle/>
                        <a:p>
                          <a:endParaRPr lang="es-CL"/>
                        </a:p>
                      </a:txBody>
                      <a:tcPr marL="9149" marR="9149" marT="45747" marB="45747" anchor="ctr">
                        <a:blipFill>
                          <a:blip r:embed="rId3"/>
                          <a:stretch>
                            <a:fillRect l="-1203817" t="-204082" r="-1527" b="-310204"/>
                          </a:stretch>
                        </a:blipFill>
                      </a:tcPr>
                    </a:tc>
                    <a:extLst>
                      <a:ext uri="{0D108BD9-81ED-4DB2-BD59-A6C34878D82A}">
                        <a16:rowId xmlns:a16="http://schemas.microsoft.com/office/drawing/2014/main" val="2989158123"/>
                      </a:ext>
                    </a:extLst>
                  </a:tr>
                  <a:tr h="29931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s-E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a:t>
                          </a:r>
                          <a:endParaRPr kumimoji="0" lang="es-CL"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9149" marR="9149" marT="45747" marB="45747" anchor="ctr">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s-ES" sz="9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a:t>
                          </a:r>
                          <a:endParaRPr kumimoji="0" lang="es-CL" sz="9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9149" marR="9149" marT="45747" marB="45747" anchor="ctr">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s-ES" sz="9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a:t>
                          </a:r>
                          <a:endParaRPr kumimoji="0" lang="es-CL" sz="9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9149" marR="9149" marT="45747" marB="45747" anchor="ctr">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s-ES" sz="9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a:t>
                          </a:r>
                          <a:endParaRPr kumimoji="0" lang="es-CL" sz="9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9149" marR="9149" marT="45747" marB="45747" anchor="ctr">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s-ES" sz="9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a:t>
                          </a:r>
                          <a:endParaRPr kumimoji="0" lang="es-CL" sz="9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9149" marR="9149" marT="45747" marB="45747" anchor="ctr">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s-ES" sz="9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a:t>
                          </a:r>
                          <a:endParaRPr kumimoji="0" lang="es-CL" sz="9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9149" marR="9149" marT="45747" marB="45747" anchor="ctr">
                        <a:solidFill>
                          <a:schemeClr val="bg1">
                            <a:lumMod val="95000"/>
                          </a:schemeClr>
                        </a:solidFill>
                      </a:tcPr>
                    </a:tc>
                    <a:tc>
                      <a:txBody>
                        <a:bodyPr/>
                        <a:lstStyle/>
                        <a:p>
                          <a:pPr algn="ctr" fontAlgn="b"/>
                          <a:endParaRPr lang="es-CL" sz="1100" b="0" i="0" u="none" strike="noStrike" dirty="0">
                            <a:solidFill>
                              <a:srgbClr val="000000"/>
                            </a:solidFill>
                            <a:effectLst/>
                            <a:latin typeface="Calibri" panose="020F0502020204030204" pitchFamily="34" charset="0"/>
                          </a:endParaRPr>
                        </a:p>
                      </a:txBody>
                      <a:tcPr marL="9149" marR="9149" marT="45747" marB="45747" anchor="c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s-E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a:t>
                          </a:r>
                          <a:endParaRPr kumimoji="0" lang="es-CL"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9149" marR="9149" marT="45747" marB="45747" anchor="ctr">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s-ES" sz="1100" u="none" strike="noStrike" kern="1200" noProof="0" dirty="0">
                              <a:solidFill>
                                <a:schemeClr val="dk1"/>
                              </a:solidFill>
                              <a:effectLst/>
                              <a:latin typeface="+mn-lt"/>
                              <a:ea typeface="+mn-ea"/>
                              <a:cs typeface="+mn-cs"/>
                            </a:rPr>
                            <a:t>…</a:t>
                          </a:r>
                          <a:endParaRPr lang="es-CL" sz="1100" u="none" strike="noStrike" kern="1200" noProof="0" dirty="0">
                            <a:solidFill>
                              <a:schemeClr val="dk1"/>
                            </a:solidFill>
                            <a:effectLst/>
                            <a:latin typeface="+mn-lt"/>
                            <a:ea typeface="+mn-ea"/>
                            <a:cs typeface="+mn-cs"/>
                          </a:endParaRPr>
                        </a:p>
                      </a:txBody>
                      <a:tcPr marL="9149" marR="9149" marT="45747" marB="45747" anchor="ctr">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s-ES" sz="1100" u="none" strike="noStrike" kern="1200" noProof="0" dirty="0">
                              <a:solidFill>
                                <a:schemeClr val="dk1"/>
                              </a:solidFill>
                              <a:effectLst/>
                              <a:latin typeface="+mn-lt"/>
                              <a:ea typeface="+mn-ea"/>
                              <a:cs typeface="+mn-cs"/>
                            </a:rPr>
                            <a:t>…</a:t>
                          </a:r>
                          <a:endParaRPr lang="es-CL" sz="1100" u="none" strike="noStrike" kern="1200" noProof="0" dirty="0">
                            <a:solidFill>
                              <a:schemeClr val="dk1"/>
                            </a:solidFill>
                            <a:effectLst/>
                            <a:latin typeface="+mn-lt"/>
                            <a:ea typeface="+mn-ea"/>
                            <a:cs typeface="+mn-cs"/>
                          </a:endParaRPr>
                        </a:p>
                      </a:txBody>
                      <a:tcPr marL="9149" marR="9149" marT="45747" marB="45747" anchor="ctr">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s-ES" sz="1100" u="none" strike="noStrike" kern="1200" noProof="0" dirty="0">
                              <a:solidFill>
                                <a:schemeClr val="dk1"/>
                              </a:solidFill>
                              <a:effectLst/>
                              <a:latin typeface="+mn-lt"/>
                              <a:ea typeface="+mn-ea"/>
                              <a:cs typeface="+mn-cs"/>
                            </a:rPr>
                            <a:t>…</a:t>
                          </a:r>
                          <a:endParaRPr lang="es-CL" sz="1100" u="none" strike="noStrike" kern="1200" noProof="0" dirty="0">
                            <a:solidFill>
                              <a:schemeClr val="dk1"/>
                            </a:solidFill>
                            <a:effectLst/>
                            <a:latin typeface="+mn-lt"/>
                            <a:ea typeface="+mn-ea"/>
                            <a:cs typeface="+mn-cs"/>
                          </a:endParaRPr>
                        </a:p>
                      </a:txBody>
                      <a:tcPr marL="9149" marR="9149" marT="45747" marB="45747" anchor="ctr">
                        <a:solidFill>
                          <a:srgbClr val="F2F2F2"/>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s-ES" sz="1100" u="none" strike="noStrike" kern="1200" noProof="0" dirty="0">
                              <a:solidFill>
                                <a:schemeClr val="dk1"/>
                              </a:solidFill>
                              <a:effectLst/>
                              <a:latin typeface="+mn-lt"/>
                              <a:ea typeface="+mn-ea"/>
                              <a:cs typeface="+mn-cs"/>
                            </a:rPr>
                            <a:t>…</a:t>
                          </a:r>
                          <a:endParaRPr lang="es-CL" sz="1100" u="none" strike="noStrike" kern="1200" noProof="0" dirty="0">
                            <a:solidFill>
                              <a:schemeClr val="dk1"/>
                            </a:solidFill>
                            <a:effectLst/>
                            <a:latin typeface="+mn-lt"/>
                            <a:ea typeface="+mn-ea"/>
                            <a:cs typeface="+mn-cs"/>
                          </a:endParaRPr>
                        </a:p>
                      </a:txBody>
                      <a:tcPr marL="9149" marR="9149" marT="45747" marB="45747" anchor="ctr">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s-ES" sz="1100" u="none" strike="noStrike" kern="1200" noProof="0" dirty="0">
                              <a:solidFill>
                                <a:schemeClr val="dk1"/>
                              </a:solidFill>
                              <a:effectLst/>
                              <a:latin typeface="+mn-lt"/>
                              <a:ea typeface="+mn-ea"/>
                              <a:cs typeface="+mn-cs"/>
                            </a:rPr>
                            <a:t>…</a:t>
                          </a:r>
                          <a:endParaRPr lang="es-CL" sz="1100" u="none" strike="noStrike" kern="1200" noProof="0" dirty="0">
                            <a:solidFill>
                              <a:schemeClr val="dk1"/>
                            </a:solidFill>
                            <a:effectLst/>
                            <a:latin typeface="+mn-lt"/>
                            <a:ea typeface="+mn-ea"/>
                            <a:cs typeface="+mn-cs"/>
                          </a:endParaRPr>
                        </a:p>
                      </a:txBody>
                      <a:tcPr marL="9149" marR="9149" marT="45747" marB="45747" anchor="ctr">
                        <a:solidFill>
                          <a:schemeClr val="bg1">
                            <a:lumMod val="95000"/>
                          </a:schemeClr>
                        </a:solidFill>
                      </a:tcPr>
                    </a:tc>
                    <a:extLst>
                      <a:ext uri="{0D108BD9-81ED-4DB2-BD59-A6C34878D82A}">
                        <a16:rowId xmlns:a16="http://schemas.microsoft.com/office/drawing/2014/main" val="3441200581"/>
                      </a:ext>
                    </a:extLst>
                  </a:tr>
                  <a:tr h="29931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s-E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a:t>
                          </a:r>
                          <a:endParaRPr kumimoji="0" lang="es-CL"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9149" marR="9149" marT="45747" marB="45747" anchor="ctr">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s-ES" sz="9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a:t>
                          </a:r>
                          <a:endParaRPr kumimoji="0" lang="es-CL" sz="9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9149" marR="9149" marT="45747" marB="45747" anchor="ctr">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s-ES" sz="9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a:t>
                          </a:r>
                          <a:endParaRPr kumimoji="0" lang="es-CL" sz="9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9149" marR="9149" marT="45747" marB="45747" anchor="ctr">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s-ES" sz="9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a:t>
                          </a:r>
                          <a:endParaRPr kumimoji="0" lang="es-CL" sz="9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9149" marR="9149" marT="45747" marB="45747" anchor="ctr">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s-ES" sz="9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a:t>
                          </a:r>
                          <a:endParaRPr kumimoji="0" lang="es-CL" sz="9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9149" marR="9149" marT="45747" marB="45747" anchor="ctr">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s-ES" sz="9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a:t>
                          </a:r>
                          <a:endParaRPr kumimoji="0" lang="es-CL" sz="9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9149" marR="9149" marT="45747" marB="45747" anchor="ctr">
                        <a:solidFill>
                          <a:schemeClr val="bg1">
                            <a:lumMod val="95000"/>
                          </a:schemeClr>
                        </a:solidFill>
                      </a:tcPr>
                    </a:tc>
                    <a:tc>
                      <a:txBody>
                        <a:bodyPr/>
                        <a:lstStyle/>
                        <a:p>
                          <a:pPr algn="ctr" fontAlgn="b"/>
                          <a:endParaRPr lang="es-CL" sz="1100" b="0" i="0" u="none" strike="noStrike" dirty="0">
                            <a:solidFill>
                              <a:srgbClr val="000000"/>
                            </a:solidFill>
                            <a:effectLst/>
                            <a:latin typeface="Calibri" panose="020F0502020204030204" pitchFamily="34" charset="0"/>
                          </a:endParaRPr>
                        </a:p>
                      </a:txBody>
                      <a:tcPr marL="9149" marR="9149" marT="45747" marB="45747" anchor="c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s-E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a:t>
                          </a:r>
                          <a:endParaRPr kumimoji="0" lang="es-CL"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9149" marR="9149" marT="45747" marB="45747" anchor="ctr">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s-ES" sz="1100" u="none" strike="noStrike" kern="1200" noProof="0" dirty="0">
                              <a:solidFill>
                                <a:schemeClr val="dk1"/>
                              </a:solidFill>
                              <a:effectLst/>
                              <a:latin typeface="+mn-lt"/>
                              <a:ea typeface="+mn-ea"/>
                              <a:cs typeface="+mn-cs"/>
                            </a:rPr>
                            <a:t>…</a:t>
                          </a:r>
                          <a:endParaRPr lang="es-CL" sz="1100" u="none" strike="noStrike" kern="1200" noProof="0" dirty="0">
                            <a:solidFill>
                              <a:schemeClr val="dk1"/>
                            </a:solidFill>
                            <a:effectLst/>
                            <a:latin typeface="+mn-lt"/>
                            <a:ea typeface="+mn-ea"/>
                            <a:cs typeface="+mn-cs"/>
                          </a:endParaRPr>
                        </a:p>
                      </a:txBody>
                      <a:tcPr marL="9149" marR="9149" marT="45747" marB="45747" anchor="ctr">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s-ES" sz="1100" u="none" strike="noStrike" kern="1200" noProof="0" dirty="0">
                              <a:solidFill>
                                <a:schemeClr val="dk1"/>
                              </a:solidFill>
                              <a:effectLst/>
                              <a:latin typeface="+mn-lt"/>
                              <a:ea typeface="+mn-ea"/>
                              <a:cs typeface="+mn-cs"/>
                            </a:rPr>
                            <a:t>…</a:t>
                          </a:r>
                          <a:endParaRPr lang="es-CL" sz="1100" u="none" strike="noStrike" kern="1200" noProof="0" dirty="0">
                            <a:solidFill>
                              <a:schemeClr val="dk1"/>
                            </a:solidFill>
                            <a:effectLst/>
                            <a:latin typeface="+mn-lt"/>
                            <a:ea typeface="+mn-ea"/>
                            <a:cs typeface="+mn-cs"/>
                          </a:endParaRPr>
                        </a:p>
                      </a:txBody>
                      <a:tcPr marL="9149" marR="9149" marT="45747" marB="45747" anchor="ctr">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s-ES" sz="1100" u="none" strike="noStrike" kern="1200" noProof="0" dirty="0">
                              <a:solidFill>
                                <a:schemeClr val="dk1"/>
                              </a:solidFill>
                              <a:effectLst/>
                              <a:latin typeface="+mn-lt"/>
                              <a:ea typeface="+mn-ea"/>
                              <a:cs typeface="+mn-cs"/>
                            </a:rPr>
                            <a:t>…</a:t>
                          </a:r>
                          <a:endParaRPr lang="es-CL" sz="1100" u="none" strike="noStrike" kern="1200" noProof="0" dirty="0">
                            <a:solidFill>
                              <a:schemeClr val="dk1"/>
                            </a:solidFill>
                            <a:effectLst/>
                            <a:latin typeface="+mn-lt"/>
                            <a:ea typeface="+mn-ea"/>
                            <a:cs typeface="+mn-cs"/>
                          </a:endParaRPr>
                        </a:p>
                      </a:txBody>
                      <a:tcPr marL="9149" marR="9149" marT="45747" marB="45747" anchor="ctr">
                        <a:solidFill>
                          <a:srgbClr val="F2F2F2"/>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s-ES" sz="1100" u="none" strike="noStrike" kern="1200" noProof="0" dirty="0">
                              <a:solidFill>
                                <a:schemeClr val="dk1"/>
                              </a:solidFill>
                              <a:effectLst/>
                              <a:latin typeface="+mn-lt"/>
                              <a:ea typeface="+mn-ea"/>
                              <a:cs typeface="+mn-cs"/>
                            </a:rPr>
                            <a:t>…</a:t>
                          </a:r>
                          <a:endParaRPr lang="es-CL" sz="1100" u="none" strike="noStrike" kern="1200" noProof="0" dirty="0">
                            <a:solidFill>
                              <a:schemeClr val="dk1"/>
                            </a:solidFill>
                            <a:effectLst/>
                            <a:latin typeface="+mn-lt"/>
                            <a:ea typeface="+mn-ea"/>
                            <a:cs typeface="+mn-cs"/>
                          </a:endParaRPr>
                        </a:p>
                      </a:txBody>
                      <a:tcPr marL="9149" marR="9149" marT="45747" marB="45747" anchor="ctr">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s-ES" sz="1100" u="none" strike="noStrike" kern="1200" noProof="0" dirty="0">
                              <a:solidFill>
                                <a:schemeClr val="dk1"/>
                              </a:solidFill>
                              <a:effectLst/>
                              <a:latin typeface="+mn-lt"/>
                              <a:ea typeface="+mn-ea"/>
                              <a:cs typeface="+mn-cs"/>
                            </a:rPr>
                            <a:t>…</a:t>
                          </a:r>
                          <a:endParaRPr lang="es-CL" sz="1100" u="none" strike="noStrike" kern="1200" noProof="0" dirty="0">
                            <a:solidFill>
                              <a:schemeClr val="dk1"/>
                            </a:solidFill>
                            <a:effectLst/>
                            <a:latin typeface="+mn-lt"/>
                            <a:ea typeface="+mn-ea"/>
                            <a:cs typeface="+mn-cs"/>
                          </a:endParaRPr>
                        </a:p>
                      </a:txBody>
                      <a:tcPr marL="9149" marR="9149" marT="45747" marB="45747" anchor="ctr">
                        <a:solidFill>
                          <a:schemeClr val="bg1">
                            <a:lumMod val="95000"/>
                          </a:schemeClr>
                        </a:solidFill>
                      </a:tcPr>
                    </a:tc>
                    <a:extLst>
                      <a:ext uri="{0D108BD9-81ED-4DB2-BD59-A6C34878D82A}">
                        <a16:rowId xmlns:a16="http://schemas.microsoft.com/office/drawing/2014/main" val="534062667"/>
                      </a:ext>
                    </a:extLst>
                  </a:tr>
                  <a:tr h="314204">
                    <a:tc>
                      <a:txBody>
                        <a:bodyPr/>
                        <a:lstStyle/>
                        <a:p>
                          <a:endParaRPr lang="es-CL"/>
                        </a:p>
                      </a:txBody>
                      <a:tcPr marL="9149" marR="9149" marT="45747" marB="45747" anchor="ctr">
                        <a:blipFill>
                          <a:blip r:embed="rId3"/>
                          <a:stretch>
                            <a:fillRect l="-763" t="-475000" r="-1204580" b="-3846"/>
                          </a:stretch>
                        </a:blipFill>
                      </a:tcPr>
                    </a:tc>
                    <a:tc>
                      <a:txBody>
                        <a:bodyPr/>
                        <a:lstStyle/>
                        <a:p>
                          <a:pPr algn="ctr" fontAlgn="b"/>
                          <a:r>
                            <a:rPr lang="es-CL" sz="900" u="none" strike="noStrike" dirty="0">
                              <a:effectLst/>
                            </a:rPr>
                            <a:t>103.0</a:t>
                          </a:r>
                          <a:endParaRPr lang="es-CL" sz="900" b="0" i="0" u="none" strike="noStrike" dirty="0">
                            <a:solidFill>
                              <a:srgbClr val="000000"/>
                            </a:solidFill>
                            <a:effectLst/>
                            <a:latin typeface="Calibri" panose="020F0502020204030204" pitchFamily="34" charset="0"/>
                          </a:endParaRPr>
                        </a:p>
                      </a:txBody>
                      <a:tcPr marL="9149" marR="9149" marT="45747" marB="45747" anchor="ctr">
                        <a:solidFill>
                          <a:schemeClr val="bg1">
                            <a:lumMod val="95000"/>
                          </a:schemeClr>
                        </a:solidFill>
                      </a:tcPr>
                    </a:tc>
                    <a:tc>
                      <a:txBody>
                        <a:bodyPr/>
                        <a:lstStyle/>
                        <a:p>
                          <a:pPr algn="ctr" fontAlgn="b"/>
                          <a:r>
                            <a:rPr lang="es-CL" sz="900" u="none" strike="noStrike" dirty="0">
                              <a:effectLst/>
                            </a:rPr>
                            <a:t>575.2</a:t>
                          </a:r>
                          <a:endParaRPr lang="es-CL" sz="900" b="0" i="0" u="none" strike="noStrike" dirty="0">
                            <a:solidFill>
                              <a:srgbClr val="000000"/>
                            </a:solidFill>
                            <a:effectLst/>
                            <a:latin typeface="Calibri" panose="020F0502020204030204" pitchFamily="34" charset="0"/>
                          </a:endParaRPr>
                        </a:p>
                      </a:txBody>
                      <a:tcPr marL="9149" marR="9149" marT="45747" marB="45747" anchor="ctr">
                        <a:solidFill>
                          <a:schemeClr val="bg1">
                            <a:lumMod val="95000"/>
                          </a:schemeClr>
                        </a:solidFill>
                      </a:tcPr>
                    </a:tc>
                    <a:tc>
                      <a:txBody>
                        <a:bodyPr/>
                        <a:lstStyle/>
                        <a:p>
                          <a:pPr algn="ctr" fontAlgn="b"/>
                          <a:r>
                            <a:rPr lang="es-CL" sz="900" u="none" strike="noStrike" dirty="0">
                              <a:effectLst/>
                            </a:rPr>
                            <a:t>1281.0</a:t>
                          </a:r>
                          <a:endParaRPr lang="es-CL" sz="900" b="0" i="0" u="none" strike="noStrike" dirty="0">
                            <a:solidFill>
                              <a:srgbClr val="000000"/>
                            </a:solidFill>
                            <a:effectLst/>
                            <a:latin typeface="Calibri" panose="020F0502020204030204" pitchFamily="34" charset="0"/>
                          </a:endParaRPr>
                        </a:p>
                      </a:txBody>
                      <a:tcPr marL="9149" marR="9149" marT="45747" marB="45747" anchor="ctr">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s-ES" sz="9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a:t>
                          </a:r>
                          <a:endParaRPr kumimoji="0" lang="es-CL" sz="9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9149" marR="9149" marT="45747" marB="45747" anchor="ctr">
                        <a:solidFill>
                          <a:schemeClr val="bg1">
                            <a:lumMod val="95000"/>
                          </a:schemeClr>
                        </a:solidFill>
                      </a:tcPr>
                    </a:tc>
                    <a:tc>
                      <a:txBody>
                        <a:bodyPr/>
                        <a:lstStyle/>
                        <a:p>
                          <a:pPr algn="ctr" fontAlgn="b"/>
                          <a:r>
                            <a:rPr lang="es-CL" sz="900" u="none" strike="noStrike" dirty="0">
                              <a:effectLst/>
                            </a:rPr>
                            <a:t>1873.</a:t>
                          </a:r>
                          <a:endParaRPr lang="es-CL" sz="900" b="0" i="0" u="none" strike="noStrike" dirty="0">
                            <a:solidFill>
                              <a:srgbClr val="000000"/>
                            </a:solidFill>
                            <a:effectLst/>
                            <a:latin typeface="Calibri" panose="020F0502020204030204" pitchFamily="34" charset="0"/>
                          </a:endParaRPr>
                        </a:p>
                      </a:txBody>
                      <a:tcPr marL="9149" marR="9149" marT="45747" marB="45747" anchor="ctr">
                        <a:solidFill>
                          <a:schemeClr val="bg1">
                            <a:lumMod val="95000"/>
                          </a:schemeClr>
                        </a:solidFill>
                      </a:tcPr>
                    </a:tc>
                    <a:tc>
                      <a:txBody>
                        <a:bodyPr/>
                        <a:lstStyle/>
                        <a:p>
                          <a:pPr algn="ctr" fontAlgn="b"/>
                          <a:endParaRPr lang="es-CL" sz="1100" b="0" i="0" u="none" strike="noStrike" dirty="0">
                            <a:solidFill>
                              <a:srgbClr val="000000"/>
                            </a:solidFill>
                            <a:effectLst/>
                            <a:latin typeface="Calibri" panose="020F0502020204030204" pitchFamily="34" charset="0"/>
                          </a:endParaRPr>
                        </a:p>
                      </a:txBody>
                      <a:tcPr marL="9149" marR="9149" marT="45747" marB="45747" anchor="ctr">
                        <a:noFill/>
                      </a:tcPr>
                    </a:tc>
                    <a:tc>
                      <a:txBody>
                        <a:bodyPr/>
                        <a:lstStyle/>
                        <a:p>
                          <a:endParaRPr lang="es-CL"/>
                        </a:p>
                      </a:txBody>
                      <a:tcPr marL="9149" marR="9149" marT="45747" marB="45747" anchor="ctr">
                        <a:blipFill>
                          <a:blip r:embed="rId3"/>
                          <a:stretch>
                            <a:fillRect l="-702290" t="-475000" r="-503053" b="-3846"/>
                          </a:stretch>
                        </a:blipFill>
                      </a:tcPr>
                    </a:tc>
                    <a:tc>
                      <a:txBody>
                        <a:bodyPr/>
                        <a:lstStyle/>
                        <a:p>
                          <a:endParaRPr lang="es-CL"/>
                        </a:p>
                      </a:txBody>
                      <a:tcPr marL="9149" marR="9149" marT="45747" marB="45747" anchor="ctr">
                        <a:blipFill>
                          <a:blip r:embed="rId3"/>
                          <a:stretch>
                            <a:fillRect l="-796212" t="-475000" r="-399242" b="-3846"/>
                          </a:stretch>
                        </a:blipFill>
                      </a:tcPr>
                    </a:tc>
                    <a:tc>
                      <a:txBody>
                        <a:bodyPr/>
                        <a:lstStyle/>
                        <a:p>
                          <a:endParaRPr lang="es-CL"/>
                        </a:p>
                      </a:txBody>
                      <a:tcPr marL="9149" marR="9149" marT="45747" marB="45747" anchor="ctr">
                        <a:blipFill>
                          <a:blip r:embed="rId3"/>
                          <a:stretch>
                            <a:fillRect l="-903053" t="-475000" r="-302290" b="-3846"/>
                          </a:stretch>
                        </a:blipFill>
                      </a:tcPr>
                    </a:tc>
                    <a:tc>
                      <a:txBody>
                        <a:bodyPr/>
                        <a:lstStyle/>
                        <a:p>
                          <a:endParaRPr lang="es-CL"/>
                        </a:p>
                      </a:txBody>
                      <a:tcPr marL="9149" marR="9149" marT="45747" marB="45747" anchor="ctr">
                        <a:blipFill>
                          <a:blip r:embed="rId3"/>
                          <a:stretch>
                            <a:fillRect l="-1003053" t="-475000" r="-202290" b="-3846"/>
                          </a:stretch>
                        </a:blipFill>
                      </a:tcPr>
                    </a:tc>
                    <a:tc>
                      <a:txBody>
                        <a:bodyPr/>
                        <a:lstStyle/>
                        <a:p>
                          <a:endParaRPr lang="es-CL"/>
                        </a:p>
                      </a:txBody>
                      <a:tcPr marL="9149" marR="9149" marT="45747" marB="45747" anchor="ctr">
                        <a:blipFill>
                          <a:blip r:embed="rId3"/>
                          <a:stretch>
                            <a:fillRect l="-1094697" t="-475000" r="-100758" b="-3846"/>
                          </a:stretch>
                        </a:blipFill>
                      </a:tcPr>
                    </a:tc>
                    <a:tc>
                      <a:txBody>
                        <a:bodyPr/>
                        <a:lstStyle/>
                        <a:p>
                          <a:endParaRPr lang="es-CL"/>
                        </a:p>
                      </a:txBody>
                      <a:tcPr marL="9149" marR="9149" marT="45747" marB="45747" anchor="ctr">
                        <a:blipFill>
                          <a:blip r:embed="rId3"/>
                          <a:stretch>
                            <a:fillRect l="-1203817" t="-475000" r="-1527" b="-3846"/>
                          </a:stretch>
                        </a:blipFill>
                      </a:tcPr>
                    </a:tc>
                    <a:extLst>
                      <a:ext uri="{0D108BD9-81ED-4DB2-BD59-A6C34878D82A}">
                        <a16:rowId xmlns:a16="http://schemas.microsoft.com/office/drawing/2014/main" val="2517585293"/>
                      </a:ext>
                    </a:extLst>
                  </a:tr>
                </a:tbl>
              </a:graphicData>
            </a:graphic>
          </p:graphicFrame>
        </mc:Fallback>
      </mc:AlternateContent>
    </p:spTree>
    <p:extLst>
      <p:ext uri="{BB962C8B-B14F-4D97-AF65-F5344CB8AC3E}">
        <p14:creationId xmlns:p14="http://schemas.microsoft.com/office/powerpoint/2010/main" val="33967642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uadroTexto 9">
            <a:extLst>
              <a:ext uri="{FF2B5EF4-FFF2-40B4-BE49-F238E27FC236}">
                <a16:creationId xmlns:a16="http://schemas.microsoft.com/office/drawing/2014/main" id="{609E002C-62C4-1857-B2FA-AEA03CDE6C43}"/>
              </a:ext>
            </a:extLst>
          </p:cNvPr>
          <p:cNvSpPr txBox="1"/>
          <p:nvPr/>
        </p:nvSpPr>
        <p:spPr>
          <a:xfrm>
            <a:off x="733301" y="597524"/>
            <a:ext cx="10349566" cy="920445"/>
          </a:xfrm>
          <a:prstGeom prst="rect">
            <a:avLst/>
          </a:prstGeom>
          <a:noFill/>
        </p:spPr>
        <p:txBody>
          <a:bodyPr wrap="square" anchor="ctr">
            <a:spAutoFit/>
          </a:bodyPr>
          <a:lstStyle/>
          <a:p>
            <a:pPr>
              <a:lnSpc>
                <a:spcPct val="200000"/>
              </a:lnSpc>
            </a:pPr>
            <a:r>
              <a:rPr lang="es-ES" sz="3200" b="1" dirty="0"/>
              <a:t>RdD: </a:t>
            </a:r>
            <a:r>
              <a:rPr lang="es-ES" sz="3200" dirty="0"/>
              <a:t>Componentes Principales Ejercicio</a:t>
            </a:r>
          </a:p>
        </p:txBody>
      </p:sp>
      <p:sp>
        <p:nvSpPr>
          <p:cNvPr id="2" name="CuadroTexto 1">
            <a:extLst>
              <a:ext uri="{FF2B5EF4-FFF2-40B4-BE49-F238E27FC236}">
                <a16:creationId xmlns:a16="http://schemas.microsoft.com/office/drawing/2014/main" id="{C43C152B-8081-F74E-B15B-582BAFBABCAB}"/>
              </a:ext>
            </a:extLst>
          </p:cNvPr>
          <p:cNvSpPr txBox="1"/>
          <p:nvPr/>
        </p:nvSpPr>
        <p:spPr>
          <a:xfrm>
            <a:off x="733302" y="1624610"/>
            <a:ext cx="10112749" cy="1153521"/>
          </a:xfrm>
          <a:prstGeom prst="rect">
            <a:avLst/>
          </a:prstGeom>
          <a:noFill/>
        </p:spPr>
        <p:txBody>
          <a:bodyPr wrap="square" numCol="1">
            <a:spAutoFit/>
          </a:bodyPr>
          <a:lstStyle/>
          <a:p>
            <a:pPr lvl="0" algn="l" rtl="0">
              <a:lnSpc>
                <a:spcPct val="150000"/>
              </a:lnSpc>
              <a:spcBef>
                <a:spcPts val="0"/>
              </a:spcBef>
              <a:spcAft>
                <a:spcPts val="0"/>
              </a:spcAft>
            </a:pPr>
            <a:r>
              <a:rPr lang="es-ES" sz="1600" dirty="0"/>
              <a:t>En el script “08-pca.R” revise las diversas situaciones y el resultado de ejecutar la metodología.</a:t>
            </a:r>
          </a:p>
          <a:p>
            <a:pPr lvl="0" algn="l" rtl="0">
              <a:lnSpc>
                <a:spcPct val="150000"/>
              </a:lnSpc>
              <a:spcBef>
                <a:spcPts val="0"/>
              </a:spcBef>
              <a:spcAft>
                <a:spcPts val="0"/>
              </a:spcAft>
            </a:pPr>
            <a:endParaRPr lang="es-ES" sz="1600" dirty="0"/>
          </a:p>
          <a:p>
            <a:pPr lvl="0" algn="l" rtl="0">
              <a:lnSpc>
                <a:spcPct val="150000"/>
              </a:lnSpc>
              <a:spcBef>
                <a:spcPts val="0"/>
              </a:spcBef>
              <a:spcAft>
                <a:spcPts val="0"/>
              </a:spcAft>
            </a:pPr>
            <a:r>
              <a:rPr lang="es-ES" sz="1600" dirty="0"/>
              <a:t>Replicar </a:t>
            </a:r>
            <a:r>
              <a:rPr lang="es-ES" sz="1600" dirty="0">
                <a:hlinkClick r:id="rId2"/>
              </a:rPr>
              <a:t>https://plotly.com/r/pca-visualization/</a:t>
            </a:r>
            <a:r>
              <a:rPr lang="es-ES" sz="1200" dirty="0"/>
              <a:t>.</a:t>
            </a:r>
            <a:endParaRPr lang="es-ES" sz="1600" dirty="0"/>
          </a:p>
        </p:txBody>
      </p:sp>
      <p:pic>
        <p:nvPicPr>
          <p:cNvPr id="5" name="Imagen 4">
            <a:extLst>
              <a:ext uri="{FF2B5EF4-FFF2-40B4-BE49-F238E27FC236}">
                <a16:creationId xmlns:a16="http://schemas.microsoft.com/office/drawing/2014/main" id="{61156BC7-0AED-3609-2064-7890948EA7A2}"/>
              </a:ext>
            </a:extLst>
          </p:cNvPr>
          <p:cNvPicPr>
            <a:picLocks noChangeAspect="1"/>
          </p:cNvPicPr>
          <p:nvPr/>
        </p:nvPicPr>
        <p:blipFill>
          <a:blip r:embed="rId3"/>
          <a:stretch>
            <a:fillRect/>
          </a:stretch>
        </p:blipFill>
        <p:spPr>
          <a:xfrm>
            <a:off x="1661877" y="3046132"/>
            <a:ext cx="6377600" cy="3277928"/>
          </a:xfrm>
          <a:prstGeom prst="rect">
            <a:avLst/>
          </a:prstGeom>
        </p:spPr>
      </p:pic>
    </p:spTree>
    <p:extLst>
      <p:ext uri="{BB962C8B-B14F-4D97-AF65-F5344CB8AC3E}">
        <p14:creationId xmlns:p14="http://schemas.microsoft.com/office/powerpoint/2010/main" val="3807310930"/>
      </p:ext>
    </p:extLst>
  </p:cSld>
  <p:clrMapOvr>
    <a:masterClrMapping/>
  </p:clrMapOvr>
</p:sld>
</file>

<file path=ppt/theme/theme1.xml><?xml version="1.0" encoding="utf-8"?>
<a:theme xmlns:a="http://schemas.openxmlformats.org/drawingml/2006/main" name="Tema de Office">
  <a:themeElements>
    <a:clrScheme name="EPIUC Profesores">
      <a:dk1>
        <a:srgbClr val="595959"/>
      </a:dk1>
      <a:lt1>
        <a:sysClr val="window" lastClr="FFFFFF"/>
      </a:lt1>
      <a:dk2>
        <a:srgbClr val="44546A"/>
      </a:dk2>
      <a:lt2>
        <a:srgbClr val="E7E6E6"/>
      </a:lt2>
      <a:accent1>
        <a:srgbClr val="0176DE"/>
      </a:accent1>
      <a:accent2>
        <a:srgbClr val="FEC60D"/>
      </a:accent2>
      <a:accent3>
        <a:srgbClr val="173F8A"/>
      </a:accent3>
      <a:accent4>
        <a:srgbClr val="4ACC33"/>
      </a:accent4>
      <a:accent5>
        <a:srgbClr val="FFA412"/>
      </a:accent5>
      <a:accent6>
        <a:srgbClr val="0B7A75"/>
      </a:accent6>
      <a:hlink>
        <a:srgbClr val="0563C1"/>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lIns="0" tIns="0" rIns="0" bIns="0" rtlCol="0">
        <a:spAutoFit/>
      </a:bodyPr>
      <a:lstStyle>
        <a:defPPr algn="l">
          <a:lnSpc>
            <a:spcPts val="2200"/>
          </a:lnSpc>
          <a:defRPr sz="1600" b="0" dirty="0" smtClean="0">
            <a:solidFill>
              <a:schemeClr val="bg1"/>
            </a:solidFill>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6603</TotalTime>
  <Words>1745</Words>
  <Application>Microsoft Office PowerPoint</Application>
  <PresentationFormat>Panorámica</PresentationFormat>
  <Paragraphs>357</Paragraphs>
  <Slides>19</Slides>
  <Notes>1</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19</vt:i4>
      </vt:variant>
    </vt:vector>
  </HeadingPairs>
  <TitlesOfParts>
    <vt:vector size="24" baseType="lpstr">
      <vt:lpstr>Arial</vt:lpstr>
      <vt:lpstr>Calibri</vt:lpstr>
      <vt:lpstr>Cambria Math</vt:lpstr>
      <vt:lpstr>Century Gothic</vt:lpstr>
      <vt:lpstr>Tema de Office</vt:lpstr>
      <vt:lpstr>Presentación de PowerPoint</vt:lpstr>
      <vt:lpstr>Presentación de PowerPoint</vt:lpstr>
      <vt:lpstr>Programa </vt:lpstr>
      <vt:lpstr>Reducción de Dimensionalidad</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Visualización en modelos Predictivos</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Carlos</dc:creator>
  <cp:lastModifiedBy>Joshua Benjamin Kunst Fuentes</cp:lastModifiedBy>
  <cp:revision>51</cp:revision>
  <dcterms:created xsi:type="dcterms:W3CDTF">2022-01-17T15:11:25Z</dcterms:created>
  <dcterms:modified xsi:type="dcterms:W3CDTF">2023-08-17T02:19:14Z</dcterms:modified>
</cp:coreProperties>
</file>